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Gotland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Got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260" y="81520"/>
                </a:moveTo>
                <a:lnTo>
                  <a:pt x="54290" y="81550"/>
                </a:lnTo>
                <a:lnTo>
                  <a:pt x="54380" y="81710"/>
                </a:lnTo>
                <a:lnTo>
                  <a:pt x="54400" y="81760"/>
                </a:lnTo>
                <a:lnTo>
                  <a:pt x="54190" y="81780"/>
                </a:lnTo>
                <a:lnTo>
                  <a:pt x="54100" y="81860"/>
                </a:lnTo>
                <a:lnTo>
                  <a:pt x="54090" y="82070"/>
                </a:lnTo>
                <a:lnTo>
                  <a:pt x="54050" y="82020"/>
                </a:lnTo>
                <a:lnTo>
                  <a:pt x="54010" y="81990"/>
                </a:lnTo>
                <a:lnTo>
                  <a:pt x="53990" y="82010"/>
                </a:lnTo>
                <a:lnTo>
                  <a:pt x="53980" y="82070"/>
                </a:lnTo>
                <a:lnTo>
                  <a:pt x="53950" y="82120"/>
                </a:lnTo>
                <a:lnTo>
                  <a:pt x="53940" y="82180"/>
                </a:lnTo>
                <a:lnTo>
                  <a:pt x="53940" y="82240"/>
                </a:lnTo>
                <a:lnTo>
                  <a:pt x="53960" y="82310"/>
                </a:lnTo>
                <a:lnTo>
                  <a:pt x="53840" y="82340"/>
                </a:lnTo>
                <a:lnTo>
                  <a:pt x="53730" y="82340"/>
                </a:lnTo>
                <a:lnTo>
                  <a:pt x="53690" y="82330"/>
                </a:lnTo>
                <a:lnTo>
                  <a:pt x="53630" y="82280"/>
                </a:lnTo>
                <a:lnTo>
                  <a:pt x="53600" y="82270"/>
                </a:lnTo>
                <a:lnTo>
                  <a:pt x="53560" y="82280"/>
                </a:lnTo>
                <a:lnTo>
                  <a:pt x="53550" y="82320"/>
                </a:lnTo>
                <a:lnTo>
                  <a:pt x="53560" y="82370"/>
                </a:lnTo>
                <a:lnTo>
                  <a:pt x="53570" y="82420"/>
                </a:lnTo>
                <a:lnTo>
                  <a:pt x="53520" y="82610"/>
                </a:lnTo>
                <a:lnTo>
                  <a:pt x="53470" y="82750"/>
                </a:lnTo>
                <a:lnTo>
                  <a:pt x="53460" y="82810"/>
                </a:lnTo>
                <a:lnTo>
                  <a:pt x="53440" y="82850"/>
                </a:lnTo>
                <a:lnTo>
                  <a:pt x="53430" y="82890"/>
                </a:lnTo>
                <a:lnTo>
                  <a:pt x="53420" y="82950"/>
                </a:lnTo>
                <a:lnTo>
                  <a:pt x="53440" y="82960"/>
                </a:lnTo>
                <a:lnTo>
                  <a:pt x="53570" y="83000"/>
                </a:lnTo>
                <a:lnTo>
                  <a:pt x="53540" y="83090"/>
                </a:lnTo>
                <a:lnTo>
                  <a:pt x="53520" y="83170"/>
                </a:lnTo>
                <a:lnTo>
                  <a:pt x="53510" y="83250"/>
                </a:lnTo>
                <a:lnTo>
                  <a:pt x="53500" y="83340"/>
                </a:lnTo>
                <a:lnTo>
                  <a:pt x="53480" y="83410"/>
                </a:lnTo>
                <a:lnTo>
                  <a:pt x="53440" y="83490"/>
                </a:lnTo>
                <a:lnTo>
                  <a:pt x="53420" y="83570"/>
                </a:lnTo>
                <a:lnTo>
                  <a:pt x="53460" y="83620"/>
                </a:lnTo>
                <a:lnTo>
                  <a:pt x="53440" y="83710"/>
                </a:lnTo>
                <a:lnTo>
                  <a:pt x="53450" y="83770"/>
                </a:lnTo>
                <a:lnTo>
                  <a:pt x="53490" y="83790"/>
                </a:lnTo>
                <a:lnTo>
                  <a:pt x="53540" y="83780"/>
                </a:lnTo>
                <a:lnTo>
                  <a:pt x="53530" y="83810"/>
                </a:lnTo>
                <a:lnTo>
                  <a:pt x="53500" y="83900"/>
                </a:lnTo>
                <a:lnTo>
                  <a:pt x="53620" y="83950"/>
                </a:lnTo>
                <a:lnTo>
                  <a:pt x="53740" y="83970"/>
                </a:lnTo>
                <a:lnTo>
                  <a:pt x="53760" y="83960"/>
                </a:lnTo>
                <a:lnTo>
                  <a:pt x="53760" y="83920"/>
                </a:lnTo>
                <a:lnTo>
                  <a:pt x="53780" y="83900"/>
                </a:lnTo>
                <a:lnTo>
                  <a:pt x="53820" y="83920"/>
                </a:lnTo>
                <a:lnTo>
                  <a:pt x="53860" y="83950"/>
                </a:lnTo>
                <a:lnTo>
                  <a:pt x="53880" y="83970"/>
                </a:lnTo>
                <a:lnTo>
                  <a:pt x="53900" y="84010"/>
                </a:lnTo>
                <a:lnTo>
                  <a:pt x="53920" y="84070"/>
                </a:lnTo>
                <a:lnTo>
                  <a:pt x="53930" y="84150"/>
                </a:lnTo>
                <a:lnTo>
                  <a:pt x="53920" y="84210"/>
                </a:lnTo>
                <a:lnTo>
                  <a:pt x="53870" y="84240"/>
                </a:lnTo>
                <a:lnTo>
                  <a:pt x="53770" y="84240"/>
                </a:lnTo>
                <a:lnTo>
                  <a:pt x="53760" y="84240"/>
                </a:lnTo>
                <a:lnTo>
                  <a:pt x="53730" y="84210"/>
                </a:lnTo>
                <a:lnTo>
                  <a:pt x="53710" y="84210"/>
                </a:lnTo>
                <a:lnTo>
                  <a:pt x="53700" y="84220"/>
                </a:lnTo>
                <a:lnTo>
                  <a:pt x="53660" y="84270"/>
                </a:lnTo>
                <a:lnTo>
                  <a:pt x="53640" y="84280"/>
                </a:lnTo>
                <a:lnTo>
                  <a:pt x="53540" y="84310"/>
                </a:lnTo>
                <a:lnTo>
                  <a:pt x="53440" y="84370"/>
                </a:lnTo>
                <a:lnTo>
                  <a:pt x="53360" y="84470"/>
                </a:lnTo>
                <a:lnTo>
                  <a:pt x="53290" y="84570"/>
                </a:lnTo>
                <a:lnTo>
                  <a:pt x="53170" y="84680"/>
                </a:lnTo>
                <a:lnTo>
                  <a:pt x="53130" y="84750"/>
                </a:lnTo>
                <a:lnTo>
                  <a:pt x="53150" y="84860"/>
                </a:lnTo>
                <a:lnTo>
                  <a:pt x="53170" y="84870"/>
                </a:lnTo>
                <a:lnTo>
                  <a:pt x="53240" y="84860"/>
                </a:lnTo>
                <a:lnTo>
                  <a:pt x="53260" y="84880"/>
                </a:lnTo>
                <a:lnTo>
                  <a:pt x="53270" y="85060"/>
                </a:lnTo>
                <a:lnTo>
                  <a:pt x="53170" y="85110"/>
                </a:lnTo>
                <a:lnTo>
                  <a:pt x="53170" y="85130"/>
                </a:lnTo>
                <a:lnTo>
                  <a:pt x="52900" y="85190"/>
                </a:lnTo>
                <a:lnTo>
                  <a:pt x="52820" y="85240"/>
                </a:lnTo>
                <a:lnTo>
                  <a:pt x="52820" y="85290"/>
                </a:lnTo>
                <a:lnTo>
                  <a:pt x="52860" y="85290"/>
                </a:lnTo>
                <a:lnTo>
                  <a:pt x="52860" y="85320"/>
                </a:lnTo>
                <a:lnTo>
                  <a:pt x="52790" y="85340"/>
                </a:lnTo>
                <a:lnTo>
                  <a:pt x="52410" y="85550"/>
                </a:lnTo>
                <a:lnTo>
                  <a:pt x="52340" y="85620"/>
                </a:lnTo>
                <a:lnTo>
                  <a:pt x="52280" y="85700"/>
                </a:lnTo>
                <a:lnTo>
                  <a:pt x="52490" y="85700"/>
                </a:lnTo>
                <a:lnTo>
                  <a:pt x="52410" y="85760"/>
                </a:lnTo>
                <a:lnTo>
                  <a:pt x="52200" y="85880"/>
                </a:lnTo>
                <a:lnTo>
                  <a:pt x="52150" y="85950"/>
                </a:lnTo>
                <a:lnTo>
                  <a:pt x="52130" y="86240"/>
                </a:lnTo>
                <a:lnTo>
                  <a:pt x="52160" y="86310"/>
                </a:lnTo>
                <a:lnTo>
                  <a:pt x="52210" y="86350"/>
                </a:lnTo>
                <a:lnTo>
                  <a:pt x="52320" y="86390"/>
                </a:lnTo>
                <a:lnTo>
                  <a:pt x="52150" y="86390"/>
                </a:lnTo>
                <a:lnTo>
                  <a:pt x="52150" y="86430"/>
                </a:lnTo>
                <a:lnTo>
                  <a:pt x="52190" y="86470"/>
                </a:lnTo>
                <a:lnTo>
                  <a:pt x="52110" y="86540"/>
                </a:lnTo>
                <a:lnTo>
                  <a:pt x="52080" y="86590"/>
                </a:lnTo>
                <a:lnTo>
                  <a:pt x="52050" y="86700"/>
                </a:lnTo>
                <a:lnTo>
                  <a:pt x="52010" y="86740"/>
                </a:lnTo>
                <a:lnTo>
                  <a:pt x="51720" y="86890"/>
                </a:lnTo>
                <a:lnTo>
                  <a:pt x="51620" y="86900"/>
                </a:lnTo>
                <a:lnTo>
                  <a:pt x="51530" y="86850"/>
                </a:lnTo>
                <a:lnTo>
                  <a:pt x="51720" y="86490"/>
                </a:lnTo>
                <a:lnTo>
                  <a:pt x="51730" y="86440"/>
                </a:lnTo>
                <a:lnTo>
                  <a:pt x="51730" y="86390"/>
                </a:lnTo>
                <a:lnTo>
                  <a:pt x="51720" y="86320"/>
                </a:lnTo>
                <a:lnTo>
                  <a:pt x="51760" y="86270"/>
                </a:lnTo>
                <a:lnTo>
                  <a:pt x="51870" y="86230"/>
                </a:lnTo>
                <a:lnTo>
                  <a:pt x="51910" y="86180"/>
                </a:lnTo>
                <a:lnTo>
                  <a:pt x="51940" y="86110"/>
                </a:lnTo>
                <a:lnTo>
                  <a:pt x="51960" y="85960"/>
                </a:lnTo>
                <a:lnTo>
                  <a:pt x="51990" y="85900"/>
                </a:lnTo>
                <a:lnTo>
                  <a:pt x="51910" y="85940"/>
                </a:lnTo>
                <a:lnTo>
                  <a:pt x="51850" y="86020"/>
                </a:lnTo>
                <a:lnTo>
                  <a:pt x="51780" y="86080"/>
                </a:lnTo>
                <a:lnTo>
                  <a:pt x="51720" y="86050"/>
                </a:lnTo>
                <a:lnTo>
                  <a:pt x="51720" y="86010"/>
                </a:lnTo>
                <a:lnTo>
                  <a:pt x="51760" y="85960"/>
                </a:lnTo>
                <a:lnTo>
                  <a:pt x="51790" y="85890"/>
                </a:lnTo>
                <a:lnTo>
                  <a:pt x="51800" y="85810"/>
                </a:lnTo>
                <a:lnTo>
                  <a:pt x="51760" y="85780"/>
                </a:lnTo>
                <a:lnTo>
                  <a:pt x="51770" y="85750"/>
                </a:lnTo>
                <a:lnTo>
                  <a:pt x="51790" y="85700"/>
                </a:lnTo>
                <a:lnTo>
                  <a:pt x="51800" y="85670"/>
                </a:lnTo>
                <a:lnTo>
                  <a:pt x="51670" y="85610"/>
                </a:lnTo>
                <a:lnTo>
                  <a:pt x="51590" y="85130"/>
                </a:lnTo>
                <a:lnTo>
                  <a:pt x="51410" y="84970"/>
                </a:lnTo>
                <a:lnTo>
                  <a:pt x="51410" y="84860"/>
                </a:lnTo>
                <a:lnTo>
                  <a:pt x="51460" y="84750"/>
                </a:lnTo>
                <a:lnTo>
                  <a:pt x="51570" y="84660"/>
                </a:lnTo>
                <a:lnTo>
                  <a:pt x="51610" y="84560"/>
                </a:lnTo>
                <a:lnTo>
                  <a:pt x="51630" y="84440"/>
                </a:lnTo>
                <a:lnTo>
                  <a:pt x="51610" y="84360"/>
                </a:lnTo>
                <a:lnTo>
                  <a:pt x="51650" y="84290"/>
                </a:lnTo>
                <a:lnTo>
                  <a:pt x="51640" y="84250"/>
                </a:lnTo>
                <a:lnTo>
                  <a:pt x="51610" y="84230"/>
                </a:lnTo>
                <a:lnTo>
                  <a:pt x="51590" y="84210"/>
                </a:lnTo>
                <a:lnTo>
                  <a:pt x="51580" y="84180"/>
                </a:lnTo>
                <a:lnTo>
                  <a:pt x="51550" y="84130"/>
                </a:lnTo>
                <a:lnTo>
                  <a:pt x="51540" y="84100"/>
                </a:lnTo>
                <a:lnTo>
                  <a:pt x="51550" y="84030"/>
                </a:lnTo>
                <a:lnTo>
                  <a:pt x="51540" y="83990"/>
                </a:lnTo>
                <a:lnTo>
                  <a:pt x="51510" y="83920"/>
                </a:lnTo>
                <a:lnTo>
                  <a:pt x="51470" y="83810"/>
                </a:lnTo>
                <a:lnTo>
                  <a:pt x="51450" y="83680"/>
                </a:lnTo>
                <a:lnTo>
                  <a:pt x="51450" y="83550"/>
                </a:lnTo>
                <a:lnTo>
                  <a:pt x="51490" y="83340"/>
                </a:lnTo>
                <a:lnTo>
                  <a:pt x="51600" y="83170"/>
                </a:lnTo>
                <a:lnTo>
                  <a:pt x="52090" y="82630"/>
                </a:lnTo>
                <a:lnTo>
                  <a:pt x="52510" y="81890"/>
                </a:lnTo>
                <a:lnTo>
                  <a:pt x="52620" y="81760"/>
                </a:lnTo>
                <a:lnTo>
                  <a:pt x="52780" y="81680"/>
                </a:lnTo>
                <a:lnTo>
                  <a:pt x="52820" y="81690"/>
                </a:lnTo>
                <a:lnTo>
                  <a:pt x="52860" y="81720"/>
                </a:lnTo>
                <a:lnTo>
                  <a:pt x="52910" y="81730"/>
                </a:lnTo>
                <a:lnTo>
                  <a:pt x="52950" y="81700"/>
                </a:lnTo>
                <a:lnTo>
                  <a:pt x="52970" y="81660"/>
                </a:lnTo>
                <a:lnTo>
                  <a:pt x="52990" y="81580"/>
                </a:lnTo>
                <a:lnTo>
                  <a:pt x="53010" y="81520"/>
                </a:lnTo>
                <a:lnTo>
                  <a:pt x="53050" y="81420"/>
                </a:lnTo>
                <a:lnTo>
                  <a:pt x="53100" y="81330"/>
                </a:lnTo>
                <a:lnTo>
                  <a:pt x="53160" y="81260"/>
                </a:lnTo>
                <a:lnTo>
                  <a:pt x="53230" y="81210"/>
                </a:lnTo>
                <a:lnTo>
                  <a:pt x="53300" y="81200"/>
                </a:lnTo>
                <a:lnTo>
                  <a:pt x="53360" y="81230"/>
                </a:lnTo>
                <a:lnTo>
                  <a:pt x="53400" y="81300"/>
                </a:lnTo>
                <a:lnTo>
                  <a:pt x="53440" y="81410"/>
                </a:lnTo>
                <a:lnTo>
                  <a:pt x="53440" y="81430"/>
                </a:lnTo>
                <a:lnTo>
                  <a:pt x="53440" y="81460"/>
                </a:lnTo>
                <a:lnTo>
                  <a:pt x="53430" y="81480"/>
                </a:lnTo>
                <a:lnTo>
                  <a:pt x="53420" y="81500"/>
                </a:lnTo>
                <a:lnTo>
                  <a:pt x="53430" y="81540"/>
                </a:lnTo>
                <a:lnTo>
                  <a:pt x="53440" y="81550"/>
                </a:lnTo>
                <a:lnTo>
                  <a:pt x="53460" y="81560"/>
                </a:lnTo>
                <a:lnTo>
                  <a:pt x="53460" y="81580"/>
                </a:lnTo>
                <a:lnTo>
                  <a:pt x="53470" y="81640"/>
                </a:lnTo>
                <a:lnTo>
                  <a:pt x="53490" y="81680"/>
                </a:lnTo>
                <a:lnTo>
                  <a:pt x="53540" y="81760"/>
                </a:lnTo>
                <a:lnTo>
                  <a:pt x="53570" y="81610"/>
                </a:lnTo>
                <a:lnTo>
                  <a:pt x="53620" y="81540"/>
                </a:lnTo>
                <a:lnTo>
                  <a:pt x="53670" y="81490"/>
                </a:lnTo>
                <a:lnTo>
                  <a:pt x="53690" y="81390"/>
                </a:lnTo>
                <a:lnTo>
                  <a:pt x="53680" y="81350"/>
                </a:lnTo>
                <a:lnTo>
                  <a:pt x="53650" y="81310"/>
                </a:lnTo>
                <a:lnTo>
                  <a:pt x="53650" y="81270"/>
                </a:lnTo>
                <a:lnTo>
                  <a:pt x="53690" y="81250"/>
                </a:lnTo>
                <a:lnTo>
                  <a:pt x="53880" y="81210"/>
                </a:lnTo>
                <a:lnTo>
                  <a:pt x="53880" y="81250"/>
                </a:lnTo>
                <a:lnTo>
                  <a:pt x="53830" y="81350"/>
                </a:lnTo>
                <a:lnTo>
                  <a:pt x="53890" y="81400"/>
                </a:lnTo>
                <a:lnTo>
                  <a:pt x="53960" y="81400"/>
                </a:lnTo>
                <a:lnTo>
                  <a:pt x="53960" y="81320"/>
                </a:lnTo>
                <a:lnTo>
                  <a:pt x="54010" y="81290"/>
                </a:lnTo>
                <a:lnTo>
                  <a:pt x="54070" y="81270"/>
                </a:lnTo>
                <a:lnTo>
                  <a:pt x="54130" y="81270"/>
                </a:lnTo>
                <a:lnTo>
                  <a:pt x="54170" y="81290"/>
                </a:lnTo>
                <a:lnTo>
                  <a:pt x="54150" y="81320"/>
                </a:lnTo>
                <a:lnTo>
                  <a:pt x="54160" y="81380"/>
                </a:lnTo>
                <a:lnTo>
                  <a:pt x="54180" y="81440"/>
                </a:lnTo>
                <a:lnTo>
                  <a:pt x="54220" y="81500"/>
                </a:lnTo>
                <a:lnTo>
                  <a:pt x="54260" y="81520"/>
                </a:lnTo>
                <a:close/>
                <a:moveTo>
                  <a:pt x="54970" y="80900"/>
                </a:moveTo>
                <a:lnTo>
                  <a:pt x="55070" y="80900"/>
                </a:lnTo>
                <a:lnTo>
                  <a:pt x="55120" y="80920"/>
                </a:lnTo>
                <a:lnTo>
                  <a:pt x="55170" y="80970"/>
                </a:lnTo>
                <a:lnTo>
                  <a:pt x="55150" y="81000"/>
                </a:lnTo>
                <a:lnTo>
                  <a:pt x="55130" y="81010"/>
                </a:lnTo>
                <a:lnTo>
                  <a:pt x="55110" y="81020"/>
                </a:lnTo>
                <a:lnTo>
                  <a:pt x="55080" y="81010"/>
                </a:lnTo>
                <a:lnTo>
                  <a:pt x="55040" y="81090"/>
                </a:lnTo>
                <a:lnTo>
                  <a:pt x="54890" y="81040"/>
                </a:lnTo>
                <a:lnTo>
                  <a:pt x="54830" y="81070"/>
                </a:lnTo>
                <a:lnTo>
                  <a:pt x="54760" y="81140"/>
                </a:lnTo>
                <a:lnTo>
                  <a:pt x="54630" y="81190"/>
                </a:lnTo>
                <a:lnTo>
                  <a:pt x="54570" y="81290"/>
                </a:lnTo>
                <a:lnTo>
                  <a:pt x="54610" y="81320"/>
                </a:lnTo>
                <a:lnTo>
                  <a:pt x="54630" y="81360"/>
                </a:lnTo>
                <a:lnTo>
                  <a:pt x="54640" y="81400"/>
                </a:lnTo>
                <a:lnTo>
                  <a:pt x="54630" y="81450"/>
                </a:lnTo>
                <a:lnTo>
                  <a:pt x="54540" y="81610"/>
                </a:lnTo>
                <a:lnTo>
                  <a:pt x="54540" y="81640"/>
                </a:lnTo>
                <a:lnTo>
                  <a:pt x="54490" y="81630"/>
                </a:lnTo>
                <a:lnTo>
                  <a:pt x="54440" y="81610"/>
                </a:lnTo>
                <a:lnTo>
                  <a:pt x="54400" y="81570"/>
                </a:lnTo>
                <a:lnTo>
                  <a:pt x="54360" y="81520"/>
                </a:lnTo>
                <a:lnTo>
                  <a:pt x="54250" y="81310"/>
                </a:lnTo>
                <a:lnTo>
                  <a:pt x="54260" y="81240"/>
                </a:lnTo>
                <a:lnTo>
                  <a:pt x="54280" y="81200"/>
                </a:lnTo>
                <a:lnTo>
                  <a:pt x="54350" y="81110"/>
                </a:lnTo>
                <a:lnTo>
                  <a:pt x="54370" y="81060"/>
                </a:lnTo>
                <a:lnTo>
                  <a:pt x="54380" y="81000"/>
                </a:lnTo>
                <a:lnTo>
                  <a:pt x="54400" y="80940"/>
                </a:lnTo>
                <a:lnTo>
                  <a:pt x="54440" y="80900"/>
                </a:lnTo>
                <a:lnTo>
                  <a:pt x="54490" y="80880"/>
                </a:lnTo>
                <a:lnTo>
                  <a:pt x="54590" y="80880"/>
                </a:lnTo>
                <a:lnTo>
                  <a:pt x="54640" y="80840"/>
                </a:lnTo>
                <a:lnTo>
                  <a:pt x="54660" y="80840"/>
                </a:lnTo>
                <a:lnTo>
                  <a:pt x="54710" y="80850"/>
                </a:lnTo>
                <a:lnTo>
                  <a:pt x="54770" y="80860"/>
                </a:lnTo>
                <a:lnTo>
                  <a:pt x="54820" y="80820"/>
                </a:lnTo>
                <a:lnTo>
                  <a:pt x="54830" y="80910"/>
                </a:lnTo>
                <a:lnTo>
                  <a:pt x="54870" y="80930"/>
                </a:lnTo>
                <a:lnTo>
                  <a:pt x="54970" y="80900"/>
                </a:lnTo>
                <a:close/>
                <a:moveTo>
                  <a:pt x="55150" y="78650"/>
                </a:moveTo>
                <a:lnTo>
                  <a:pt x="55030" y="78750"/>
                </a:lnTo>
                <a:lnTo>
                  <a:pt x="54900" y="78790"/>
                </a:lnTo>
                <a:lnTo>
                  <a:pt x="54790" y="78720"/>
                </a:lnTo>
                <a:lnTo>
                  <a:pt x="54710" y="78490"/>
                </a:lnTo>
                <a:lnTo>
                  <a:pt x="54820" y="78490"/>
                </a:lnTo>
                <a:lnTo>
                  <a:pt x="54900" y="78540"/>
                </a:lnTo>
                <a:lnTo>
                  <a:pt x="55070" y="78580"/>
                </a:lnTo>
                <a:lnTo>
                  <a:pt x="55150" y="78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