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Dalarna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Dalar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850" y="54680"/>
                </a:moveTo>
                <a:lnTo>
                  <a:pt x="33930" y="54660"/>
                </a:lnTo>
                <a:lnTo>
                  <a:pt x="35310" y="55100"/>
                </a:lnTo>
                <a:lnTo>
                  <a:pt x="35850" y="55600"/>
                </a:lnTo>
                <a:lnTo>
                  <a:pt x="36070" y="55920"/>
                </a:lnTo>
                <a:lnTo>
                  <a:pt x="36490" y="56160"/>
                </a:lnTo>
                <a:lnTo>
                  <a:pt x="36790" y="56140"/>
                </a:lnTo>
                <a:lnTo>
                  <a:pt x="37090" y="56410"/>
                </a:lnTo>
                <a:lnTo>
                  <a:pt x="37020" y="56570"/>
                </a:lnTo>
                <a:lnTo>
                  <a:pt x="36920" y="57050"/>
                </a:lnTo>
                <a:lnTo>
                  <a:pt x="37170" y="57500"/>
                </a:lnTo>
                <a:lnTo>
                  <a:pt x="37280" y="57770"/>
                </a:lnTo>
                <a:lnTo>
                  <a:pt x="37430" y="58030"/>
                </a:lnTo>
                <a:lnTo>
                  <a:pt x="37510" y="58230"/>
                </a:lnTo>
                <a:lnTo>
                  <a:pt x="37580" y="58470"/>
                </a:lnTo>
                <a:lnTo>
                  <a:pt x="37770" y="58640"/>
                </a:lnTo>
                <a:lnTo>
                  <a:pt x="39860" y="59010"/>
                </a:lnTo>
                <a:lnTo>
                  <a:pt x="40120" y="59130"/>
                </a:lnTo>
                <a:lnTo>
                  <a:pt x="40420" y="59070"/>
                </a:lnTo>
                <a:lnTo>
                  <a:pt x="40990" y="59250"/>
                </a:lnTo>
                <a:lnTo>
                  <a:pt x="41030" y="59500"/>
                </a:lnTo>
                <a:lnTo>
                  <a:pt x="41090" y="59600"/>
                </a:lnTo>
                <a:lnTo>
                  <a:pt x="41100" y="59670"/>
                </a:lnTo>
                <a:lnTo>
                  <a:pt x="41120" y="59700"/>
                </a:lnTo>
                <a:lnTo>
                  <a:pt x="42310" y="59700"/>
                </a:lnTo>
                <a:lnTo>
                  <a:pt x="42350" y="59670"/>
                </a:lnTo>
                <a:lnTo>
                  <a:pt x="42390" y="59600"/>
                </a:lnTo>
                <a:lnTo>
                  <a:pt x="42440" y="59550"/>
                </a:lnTo>
                <a:lnTo>
                  <a:pt x="42560" y="59370"/>
                </a:lnTo>
                <a:lnTo>
                  <a:pt x="42660" y="59550"/>
                </a:lnTo>
                <a:lnTo>
                  <a:pt x="42710" y="59590"/>
                </a:lnTo>
                <a:lnTo>
                  <a:pt x="42740" y="59680"/>
                </a:lnTo>
                <a:lnTo>
                  <a:pt x="43370" y="60630"/>
                </a:lnTo>
                <a:lnTo>
                  <a:pt x="43930" y="61260"/>
                </a:lnTo>
                <a:lnTo>
                  <a:pt x="44050" y="61440"/>
                </a:lnTo>
                <a:lnTo>
                  <a:pt x="44110" y="61650"/>
                </a:lnTo>
                <a:lnTo>
                  <a:pt x="44130" y="61840"/>
                </a:lnTo>
                <a:lnTo>
                  <a:pt x="44130" y="61930"/>
                </a:lnTo>
                <a:lnTo>
                  <a:pt x="44130" y="61980"/>
                </a:lnTo>
                <a:lnTo>
                  <a:pt x="44130" y="62000"/>
                </a:lnTo>
                <a:lnTo>
                  <a:pt x="44330" y="62290"/>
                </a:lnTo>
                <a:lnTo>
                  <a:pt x="44430" y="62410"/>
                </a:lnTo>
                <a:lnTo>
                  <a:pt x="44790" y="62610"/>
                </a:lnTo>
                <a:lnTo>
                  <a:pt x="45400" y="62760"/>
                </a:lnTo>
                <a:lnTo>
                  <a:pt x="45510" y="62810"/>
                </a:lnTo>
                <a:lnTo>
                  <a:pt x="45590" y="62940"/>
                </a:lnTo>
                <a:lnTo>
                  <a:pt x="45670" y="63090"/>
                </a:lnTo>
                <a:lnTo>
                  <a:pt x="45790" y="63360"/>
                </a:lnTo>
                <a:lnTo>
                  <a:pt x="45830" y="63490"/>
                </a:lnTo>
                <a:lnTo>
                  <a:pt x="45960" y="63670"/>
                </a:lnTo>
                <a:lnTo>
                  <a:pt x="46120" y="63850"/>
                </a:lnTo>
                <a:lnTo>
                  <a:pt x="46210" y="63970"/>
                </a:lnTo>
                <a:lnTo>
                  <a:pt x="46260" y="64090"/>
                </a:lnTo>
                <a:lnTo>
                  <a:pt x="46270" y="64170"/>
                </a:lnTo>
                <a:lnTo>
                  <a:pt x="46260" y="64250"/>
                </a:lnTo>
                <a:lnTo>
                  <a:pt x="46230" y="64370"/>
                </a:lnTo>
                <a:lnTo>
                  <a:pt x="46220" y="64390"/>
                </a:lnTo>
                <a:lnTo>
                  <a:pt x="46160" y="64450"/>
                </a:lnTo>
                <a:lnTo>
                  <a:pt x="46110" y="64530"/>
                </a:lnTo>
                <a:lnTo>
                  <a:pt x="46070" y="64640"/>
                </a:lnTo>
                <a:lnTo>
                  <a:pt x="45830" y="65000"/>
                </a:lnTo>
                <a:lnTo>
                  <a:pt x="45660" y="65140"/>
                </a:lnTo>
                <a:lnTo>
                  <a:pt x="45640" y="65330"/>
                </a:lnTo>
                <a:lnTo>
                  <a:pt x="45650" y="65420"/>
                </a:lnTo>
                <a:lnTo>
                  <a:pt x="45800" y="65740"/>
                </a:lnTo>
                <a:lnTo>
                  <a:pt x="45850" y="65810"/>
                </a:lnTo>
                <a:lnTo>
                  <a:pt x="45880" y="65840"/>
                </a:lnTo>
                <a:lnTo>
                  <a:pt x="45920" y="65860"/>
                </a:lnTo>
                <a:lnTo>
                  <a:pt x="45940" y="65880"/>
                </a:lnTo>
                <a:lnTo>
                  <a:pt x="45960" y="65900"/>
                </a:lnTo>
                <a:lnTo>
                  <a:pt x="46250" y="66410"/>
                </a:lnTo>
                <a:lnTo>
                  <a:pt x="46340" y="66530"/>
                </a:lnTo>
                <a:lnTo>
                  <a:pt x="46410" y="66600"/>
                </a:lnTo>
                <a:lnTo>
                  <a:pt x="46460" y="66610"/>
                </a:lnTo>
                <a:lnTo>
                  <a:pt x="46510" y="66630"/>
                </a:lnTo>
                <a:lnTo>
                  <a:pt x="46580" y="66690"/>
                </a:lnTo>
                <a:lnTo>
                  <a:pt x="46680" y="66790"/>
                </a:lnTo>
                <a:lnTo>
                  <a:pt x="46850" y="67020"/>
                </a:lnTo>
                <a:lnTo>
                  <a:pt x="46910" y="67130"/>
                </a:lnTo>
                <a:lnTo>
                  <a:pt x="46990" y="67320"/>
                </a:lnTo>
                <a:lnTo>
                  <a:pt x="47040" y="67420"/>
                </a:lnTo>
                <a:lnTo>
                  <a:pt x="47090" y="67490"/>
                </a:lnTo>
                <a:lnTo>
                  <a:pt x="47150" y="67550"/>
                </a:lnTo>
                <a:lnTo>
                  <a:pt x="47180" y="67590"/>
                </a:lnTo>
                <a:lnTo>
                  <a:pt x="47210" y="67660"/>
                </a:lnTo>
                <a:lnTo>
                  <a:pt x="47220" y="67740"/>
                </a:lnTo>
                <a:lnTo>
                  <a:pt x="47160" y="67780"/>
                </a:lnTo>
                <a:lnTo>
                  <a:pt x="46720" y="67900"/>
                </a:lnTo>
                <a:lnTo>
                  <a:pt x="46610" y="68030"/>
                </a:lnTo>
                <a:lnTo>
                  <a:pt x="46470" y="68300"/>
                </a:lnTo>
                <a:lnTo>
                  <a:pt x="46400" y="68370"/>
                </a:lnTo>
                <a:lnTo>
                  <a:pt x="46320" y="68420"/>
                </a:lnTo>
                <a:lnTo>
                  <a:pt x="46140" y="68480"/>
                </a:lnTo>
                <a:lnTo>
                  <a:pt x="46010" y="68500"/>
                </a:lnTo>
                <a:lnTo>
                  <a:pt x="45710" y="68470"/>
                </a:lnTo>
                <a:lnTo>
                  <a:pt x="45660" y="68440"/>
                </a:lnTo>
                <a:lnTo>
                  <a:pt x="45570" y="68380"/>
                </a:lnTo>
                <a:lnTo>
                  <a:pt x="45540" y="68340"/>
                </a:lnTo>
                <a:lnTo>
                  <a:pt x="45530" y="68290"/>
                </a:lnTo>
                <a:lnTo>
                  <a:pt x="45530" y="68240"/>
                </a:lnTo>
                <a:lnTo>
                  <a:pt x="45520" y="68200"/>
                </a:lnTo>
                <a:lnTo>
                  <a:pt x="45500" y="68060"/>
                </a:lnTo>
                <a:lnTo>
                  <a:pt x="45430" y="67980"/>
                </a:lnTo>
                <a:lnTo>
                  <a:pt x="45380" y="67960"/>
                </a:lnTo>
                <a:lnTo>
                  <a:pt x="45280" y="67930"/>
                </a:lnTo>
                <a:lnTo>
                  <a:pt x="45230" y="67900"/>
                </a:lnTo>
                <a:lnTo>
                  <a:pt x="45200" y="67870"/>
                </a:lnTo>
                <a:lnTo>
                  <a:pt x="45130" y="67890"/>
                </a:lnTo>
                <a:lnTo>
                  <a:pt x="45070" y="67850"/>
                </a:lnTo>
                <a:lnTo>
                  <a:pt x="44960" y="67820"/>
                </a:lnTo>
                <a:lnTo>
                  <a:pt x="44880" y="67820"/>
                </a:lnTo>
                <a:lnTo>
                  <a:pt x="44810" y="67830"/>
                </a:lnTo>
                <a:lnTo>
                  <a:pt x="44630" y="67910"/>
                </a:lnTo>
                <a:lnTo>
                  <a:pt x="44610" y="67910"/>
                </a:lnTo>
                <a:lnTo>
                  <a:pt x="44530" y="67890"/>
                </a:lnTo>
                <a:lnTo>
                  <a:pt x="44470" y="67890"/>
                </a:lnTo>
                <a:lnTo>
                  <a:pt x="44410" y="67930"/>
                </a:lnTo>
                <a:lnTo>
                  <a:pt x="44270" y="68080"/>
                </a:lnTo>
                <a:lnTo>
                  <a:pt x="44270" y="68130"/>
                </a:lnTo>
                <a:lnTo>
                  <a:pt x="44280" y="68160"/>
                </a:lnTo>
                <a:lnTo>
                  <a:pt x="44290" y="68190"/>
                </a:lnTo>
                <a:lnTo>
                  <a:pt x="44240" y="68340"/>
                </a:lnTo>
                <a:lnTo>
                  <a:pt x="44200" y="68420"/>
                </a:lnTo>
                <a:lnTo>
                  <a:pt x="44150" y="68500"/>
                </a:lnTo>
                <a:lnTo>
                  <a:pt x="44140" y="68550"/>
                </a:lnTo>
                <a:lnTo>
                  <a:pt x="44150" y="68590"/>
                </a:lnTo>
                <a:lnTo>
                  <a:pt x="44180" y="68640"/>
                </a:lnTo>
                <a:lnTo>
                  <a:pt x="44190" y="68680"/>
                </a:lnTo>
                <a:lnTo>
                  <a:pt x="44190" y="68710"/>
                </a:lnTo>
                <a:lnTo>
                  <a:pt x="44190" y="68740"/>
                </a:lnTo>
                <a:lnTo>
                  <a:pt x="44190" y="68970"/>
                </a:lnTo>
                <a:lnTo>
                  <a:pt x="44180" y="69010"/>
                </a:lnTo>
                <a:lnTo>
                  <a:pt x="44150" y="69070"/>
                </a:lnTo>
                <a:lnTo>
                  <a:pt x="44070" y="69160"/>
                </a:lnTo>
                <a:lnTo>
                  <a:pt x="44010" y="69190"/>
                </a:lnTo>
                <a:lnTo>
                  <a:pt x="43960" y="69180"/>
                </a:lnTo>
                <a:lnTo>
                  <a:pt x="43880" y="69130"/>
                </a:lnTo>
                <a:lnTo>
                  <a:pt x="43800" y="69090"/>
                </a:lnTo>
                <a:lnTo>
                  <a:pt x="43690" y="69090"/>
                </a:lnTo>
                <a:lnTo>
                  <a:pt x="43620" y="69140"/>
                </a:lnTo>
                <a:lnTo>
                  <a:pt x="43590" y="69210"/>
                </a:lnTo>
                <a:lnTo>
                  <a:pt x="43570" y="69320"/>
                </a:lnTo>
                <a:lnTo>
                  <a:pt x="43550" y="69390"/>
                </a:lnTo>
                <a:lnTo>
                  <a:pt x="43470" y="69470"/>
                </a:lnTo>
                <a:lnTo>
                  <a:pt x="43440" y="69530"/>
                </a:lnTo>
                <a:lnTo>
                  <a:pt x="43410" y="69590"/>
                </a:lnTo>
                <a:lnTo>
                  <a:pt x="43380" y="69680"/>
                </a:lnTo>
                <a:lnTo>
                  <a:pt x="42810" y="68950"/>
                </a:lnTo>
                <a:lnTo>
                  <a:pt x="42780" y="68920"/>
                </a:lnTo>
                <a:lnTo>
                  <a:pt x="42720" y="68880"/>
                </a:lnTo>
                <a:lnTo>
                  <a:pt x="42050" y="68580"/>
                </a:lnTo>
                <a:lnTo>
                  <a:pt x="41780" y="68510"/>
                </a:lnTo>
                <a:lnTo>
                  <a:pt x="41640" y="68430"/>
                </a:lnTo>
                <a:lnTo>
                  <a:pt x="41580" y="68380"/>
                </a:lnTo>
                <a:lnTo>
                  <a:pt x="41560" y="68350"/>
                </a:lnTo>
                <a:lnTo>
                  <a:pt x="41550" y="68310"/>
                </a:lnTo>
                <a:lnTo>
                  <a:pt x="41550" y="68280"/>
                </a:lnTo>
                <a:lnTo>
                  <a:pt x="41550" y="68260"/>
                </a:lnTo>
                <a:lnTo>
                  <a:pt x="41540" y="68240"/>
                </a:lnTo>
                <a:lnTo>
                  <a:pt x="41490" y="68240"/>
                </a:lnTo>
                <a:lnTo>
                  <a:pt x="41430" y="68260"/>
                </a:lnTo>
                <a:lnTo>
                  <a:pt x="41300" y="68370"/>
                </a:lnTo>
                <a:lnTo>
                  <a:pt x="41260" y="68490"/>
                </a:lnTo>
                <a:lnTo>
                  <a:pt x="41240" y="68610"/>
                </a:lnTo>
                <a:lnTo>
                  <a:pt x="41300" y="68830"/>
                </a:lnTo>
                <a:lnTo>
                  <a:pt x="41220" y="68860"/>
                </a:lnTo>
                <a:lnTo>
                  <a:pt x="41140" y="68860"/>
                </a:lnTo>
                <a:lnTo>
                  <a:pt x="40330" y="68750"/>
                </a:lnTo>
                <a:lnTo>
                  <a:pt x="39740" y="68320"/>
                </a:lnTo>
                <a:lnTo>
                  <a:pt x="39680" y="68130"/>
                </a:lnTo>
                <a:lnTo>
                  <a:pt x="39600" y="68010"/>
                </a:lnTo>
                <a:lnTo>
                  <a:pt x="39590" y="67940"/>
                </a:lnTo>
                <a:lnTo>
                  <a:pt x="39500" y="67710"/>
                </a:lnTo>
                <a:lnTo>
                  <a:pt x="39440" y="67580"/>
                </a:lnTo>
                <a:lnTo>
                  <a:pt x="39400" y="67520"/>
                </a:lnTo>
                <a:lnTo>
                  <a:pt x="39350" y="67490"/>
                </a:lnTo>
                <a:lnTo>
                  <a:pt x="39090" y="67460"/>
                </a:lnTo>
                <a:lnTo>
                  <a:pt x="38930" y="67400"/>
                </a:lnTo>
                <a:lnTo>
                  <a:pt x="38900" y="67390"/>
                </a:lnTo>
                <a:lnTo>
                  <a:pt x="38880" y="67400"/>
                </a:lnTo>
                <a:lnTo>
                  <a:pt x="38870" y="67440"/>
                </a:lnTo>
                <a:lnTo>
                  <a:pt x="38890" y="67490"/>
                </a:lnTo>
                <a:lnTo>
                  <a:pt x="38920" y="67540"/>
                </a:lnTo>
                <a:lnTo>
                  <a:pt x="39010" y="67650"/>
                </a:lnTo>
                <a:lnTo>
                  <a:pt x="39020" y="67680"/>
                </a:lnTo>
                <a:lnTo>
                  <a:pt x="39000" y="67700"/>
                </a:lnTo>
                <a:lnTo>
                  <a:pt x="38950" y="67740"/>
                </a:lnTo>
                <a:lnTo>
                  <a:pt x="38890" y="67770"/>
                </a:lnTo>
                <a:lnTo>
                  <a:pt x="38820" y="67730"/>
                </a:lnTo>
                <a:lnTo>
                  <a:pt x="38490" y="67380"/>
                </a:lnTo>
                <a:lnTo>
                  <a:pt x="37960" y="66480"/>
                </a:lnTo>
                <a:lnTo>
                  <a:pt x="37870" y="66410"/>
                </a:lnTo>
                <a:lnTo>
                  <a:pt x="37530" y="66240"/>
                </a:lnTo>
                <a:lnTo>
                  <a:pt x="37460" y="66180"/>
                </a:lnTo>
                <a:lnTo>
                  <a:pt x="37420" y="66130"/>
                </a:lnTo>
                <a:lnTo>
                  <a:pt x="37300" y="65930"/>
                </a:lnTo>
                <a:lnTo>
                  <a:pt x="37290" y="65910"/>
                </a:lnTo>
                <a:lnTo>
                  <a:pt x="37240" y="65770"/>
                </a:lnTo>
                <a:lnTo>
                  <a:pt x="37140" y="65530"/>
                </a:lnTo>
                <a:lnTo>
                  <a:pt x="36720" y="64780"/>
                </a:lnTo>
                <a:lnTo>
                  <a:pt x="36670" y="64730"/>
                </a:lnTo>
                <a:lnTo>
                  <a:pt x="36630" y="64700"/>
                </a:lnTo>
                <a:lnTo>
                  <a:pt x="36580" y="64680"/>
                </a:lnTo>
                <a:lnTo>
                  <a:pt x="36550" y="64640"/>
                </a:lnTo>
                <a:lnTo>
                  <a:pt x="36520" y="64590"/>
                </a:lnTo>
                <a:lnTo>
                  <a:pt x="36430" y="64290"/>
                </a:lnTo>
                <a:lnTo>
                  <a:pt x="36360" y="64140"/>
                </a:lnTo>
                <a:lnTo>
                  <a:pt x="36220" y="63950"/>
                </a:lnTo>
                <a:lnTo>
                  <a:pt x="35190" y="62800"/>
                </a:lnTo>
                <a:lnTo>
                  <a:pt x="35150" y="62710"/>
                </a:lnTo>
                <a:lnTo>
                  <a:pt x="35060" y="62470"/>
                </a:lnTo>
                <a:lnTo>
                  <a:pt x="35050" y="62450"/>
                </a:lnTo>
                <a:lnTo>
                  <a:pt x="35060" y="62420"/>
                </a:lnTo>
                <a:lnTo>
                  <a:pt x="35120" y="62000"/>
                </a:lnTo>
                <a:lnTo>
                  <a:pt x="35130" y="61910"/>
                </a:lnTo>
                <a:lnTo>
                  <a:pt x="35160" y="61850"/>
                </a:lnTo>
                <a:lnTo>
                  <a:pt x="35380" y="61520"/>
                </a:lnTo>
                <a:lnTo>
                  <a:pt x="35440" y="61380"/>
                </a:lnTo>
                <a:lnTo>
                  <a:pt x="35490" y="61200"/>
                </a:lnTo>
                <a:lnTo>
                  <a:pt x="35590" y="60600"/>
                </a:lnTo>
                <a:lnTo>
                  <a:pt x="35580" y="60530"/>
                </a:lnTo>
                <a:lnTo>
                  <a:pt x="35550" y="60470"/>
                </a:lnTo>
                <a:lnTo>
                  <a:pt x="34750" y="59350"/>
                </a:lnTo>
                <a:lnTo>
                  <a:pt x="34660" y="59260"/>
                </a:lnTo>
                <a:lnTo>
                  <a:pt x="34560" y="59220"/>
                </a:lnTo>
                <a:lnTo>
                  <a:pt x="34360" y="59210"/>
                </a:lnTo>
                <a:lnTo>
                  <a:pt x="34240" y="59180"/>
                </a:lnTo>
                <a:lnTo>
                  <a:pt x="34150" y="59130"/>
                </a:lnTo>
                <a:lnTo>
                  <a:pt x="33920" y="58800"/>
                </a:lnTo>
                <a:lnTo>
                  <a:pt x="33770" y="58690"/>
                </a:lnTo>
                <a:lnTo>
                  <a:pt x="33420" y="58300"/>
                </a:lnTo>
                <a:lnTo>
                  <a:pt x="33380" y="58210"/>
                </a:lnTo>
                <a:lnTo>
                  <a:pt x="33620" y="56580"/>
                </a:lnTo>
                <a:lnTo>
                  <a:pt x="33850" y="54920"/>
                </a:lnTo>
                <a:lnTo>
                  <a:pt x="33850" y="5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