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Blekinge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Bleki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100" y="89280"/>
                </a:moveTo>
                <a:lnTo>
                  <a:pt x="43180" y="89190"/>
                </a:lnTo>
                <a:lnTo>
                  <a:pt x="43200" y="89180"/>
                </a:lnTo>
                <a:lnTo>
                  <a:pt x="43270" y="89170"/>
                </a:lnTo>
                <a:lnTo>
                  <a:pt x="43330" y="89180"/>
                </a:lnTo>
                <a:lnTo>
                  <a:pt x="43390" y="89210"/>
                </a:lnTo>
                <a:lnTo>
                  <a:pt x="43550" y="89250"/>
                </a:lnTo>
                <a:lnTo>
                  <a:pt x="43580" y="89250"/>
                </a:lnTo>
                <a:lnTo>
                  <a:pt x="43600" y="89240"/>
                </a:lnTo>
                <a:lnTo>
                  <a:pt x="43610" y="89210"/>
                </a:lnTo>
                <a:lnTo>
                  <a:pt x="43620" y="89190"/>
                </a:lnTo>
                <a:lnTo>
                  <a:pt x="43630" y="89180"/>
                </a:lnTo>
                <a:lnTo>
                  <a:pt x="43640" y="89160"/>
                </a:lnTo>
                <a:lnTo>
                  <a:pt x="43670" y="89130"/>
                </a:lnTo>
                <a:lnTo>
                  <a:pt x="43700" y="89130"/>
                </a:lnTo>
                <a:lnTo>
                  <a:pt x="43750" y="89130"/>
                </a:lnTo>
                <a:lnTo>
                  <a:pt x="43810" y="89170"/>
                </a:lnTo>
                <a:lnTo>
                  <a:pt x="44030" y="89420"/>
                </a:lnTo>
                <a:lnTo>
                  <a:pt x="44200" y="89580"/>
                </a:lnTo>
                <a:lnTo>
                  <a:pt x="44430" y="89870"/>
                </a:lnTo>
                <a:lnTo>
                  <a:pt x="44610" y="90000"/>
                </a:lnTo>
                <a:lnTo>
                  <a:pt x="44970" y="90140"/>
                </a:lnTo>
                <a:lnTo>
                  <a:pt x="45070" y="90150"/>
                </a:lnTo>
                <a:lnTo>
                  <a:pt x="45130" y="90140"/>
                </a:lnTo>
                <a:lnTo>
                  <a:pt x="45160" y="90110"/>
                </a:lnTo>
                <a:lnTo>
                  <a:pt x="45220" y="90080"/>
                </a:lnTo>
                <a:lnTo>
                  <a:pt x="45240" y="90080"/>
                </a:lnTo>
                <a:lnTo>
                  <a:pt x="45150" y="90530"/>
                </a:lnTo>
                <a:lnTo>
                  <a:pt x="45130" y="90560"/>
                </a:lnTo>
                <a:lnTo>
                  <a:pt x="45100" y="90570"/>
                </a:lnTo>
                <a:lnTo>
                  <a:pt x="45080" y="90620"/>
                </a:lnTo>
                <a:lnTo>
                  <a:pt x="45070" y="90670"/>
                </a:lnTo>
                <a:lnTo>
                  <a:pt x="45050" y="90720"/>
                </a:lnTo>
                <a:lnTo>
                  <a:pt x="45000" y="90780"/>
                </a:lnTo>
                <a:lnTo>
                  <a:pt x="44880" y="90900"/>
                </a:lnTo>
                <a:lnTo>
                  <a:pt x="44830" y="90970"/>
                </a:lnTo>
                <a:lnTo>
                  <a:pt x="44650" y="91360"/>
                </a:lnTo>
                <a:lnTo>
                  <a:pt x="44580" y="91450"/>
                </a:lnTo>
                <a:lnTo>
                  <a:pt x="44530" y="91440"/>
                </a:lnTo>
                <a:lnTo>
                  <a:pt x="44480" y="91380"/>
                </a:lnTo>
                <a:lnTo>
                  <a:pt x="44390" y="91340"/>
                </a:lnTo>
                <a:lnTo>
                  <a:pt x="44480" y="91150"/>
                </a:lnTo>
                <a:lnTo>
                  <a:pt x="44510" y="91050"/>
                </a:lnTo>
                <a:lnTo>
                  <a:pt x="44450" y="91000"/>
                </a:lnTo>
                <a:lnTo>
                  <a:pt x="44300" y="91060"/>
                </a:lnTo>
                <a:lnTo>
                  <a:pt x="44220" y="91060"/>
                </a:lnTo>
                <a:lnTo>
                  <a:pt x="44160" y="90970"/>
                </a:lnTo>
                <a:lnTo>
                  <a:pt x="44130" y="90990"/>
                </a:lnTo>
                <a:lnTo>
                  <a:pt x="44110" y="90970"/>
                </a:lnTo>
                <a:lnTo>
                  <a:pt x="44100" y="90940"/>
                </a:lnTo>
                <a:lnTo>
                  <a:pt x="44070" y="90930"/>
                </a:lnTo>
                <a:lnTo>
                  <a:pt x="44030" y="90920"/>
                </a:lnTo>
                <a:lnTo>
                  <a:pt x="43990" y="90870"/>
                </a:lnTo>
                <a:lnTo>
                  <a:pt x="43970" y="90860"/>
                </a:lnTo>
                <a:lnTo>
                  <a:pt x="43920" y="90910"/>
                </a:lnTo>
                <a:lnTo>
                  <a:pt x="43860" y="90990"/>
                </a:lnTo>
                <a:lnTo>
                  <a:pt x="43800" y="91040"/>
                </a:lnTo>
                <a:lnTo>
                  <a:pt x="43750" y="90970"/>
                </a:lnTo>
                <a:lnTo>
                  <a:pt x="43770" y="90930"/>
                </a:lnTo>
                <a:lnTo>
                  <a:pt x="43800" y="90870"/>
                </a:lnTo>
                <a:lnTo>
                  <a:pt x="43810" y="90810"/>
                </a:lnTo>
                <a:lnTo>
                  <a:pt x="43780" y="90780"/>
                </a:lnTo>
                <a:lnTo>
                  <a:pt x="43740" y="90790"/>
                </a:lnTo>
                <a:lnTo>
                  <a:pt x="43620" y="90890"/>
                </a:lnTo>
                <a:lnTo>
                  <a:pt x="43490" y="90960"/>
                </a:lnTo>
                <a:lnTo>
                  <a:pt x="43480" y="90980"/>
                </a:lnTo>
                <a:lnTo>
                  <a:pt x="43470" y="91070"/>
                </a:lnTo>
                <a:lnTo>
                  <a:pt x="43460" y="91090"/>
                </a:lnTo>
                <a:lnTo>
                  <a:pt x="43390" y="91040"/>
                </a:lnTo>
                <a:lnTo>
                  <a:pt x="43370" y="91010"/>
                </a:lnTo>
                <a:lnTo>
                  <a:pt x="43350" y="90980"/>
                </a:lnTo>
                <a:lnTo>
                  <a:pt x="43310" y="90940"/>
                </a:lnTo>
                <a:lnTo>
                  <a:pt x="43270" y="90930"/>
                </a:lnTo>
                <a:lnTo>
                  <a:pt x="43220" y="90940"/>
                </a:lnTo>
                <a:lnTo>
                  <a:pt x="43190" y="90960"/>
                </a:lnTo>
                <a:lnTo>
                  <a:pt x="43140" y="91040"/>
                </a:lnTo>
                <a:lnTo>
                  <a:pt x="43120" y="91090"/>
                </a:lnTo>
                <a:lnTo>
                  <a:pt x="43120" y="91130"/>
                </a:lnTo>
                <a:lnTo>
                  <a:pt x="43110" y="91150"/>
                </a:lnTo>
                <a:lnTo>
                  <a:pt x="42970" y="91160"/>
                </a:lnTo>
                <a:lnTo>
                  <a:pt x="42930" y="91140"/>
                </a:lnTo>
                <a:lnTo>
                  <a:pt x="42890" y="91110"/>
                </a:lnTo>
                <a:lnTo>
                  <a:pt x="42950" y="91080"/>
                </a:lnTo>
                <a:lnTo>
                  <a:pt x="42980" y="91080"/>
                </a:lnTo>
                <a:lnTo>
                  <a:pt x="42960" y="91030"/>
                </a:lnTo>
                <a:lnTo>
                  <a:pt x="42890" y="90890"/>
                </a:lnTo>
                <a:lnTo>
                  <a:pt x="42830" y="90980"/>
                </a:lnTo>
                <a:lnTo>
                  <a:pt x="42710" y="91060"/>
                </a:lnTo>
                <a:lnTo>
                  <a:pt x="42580" y="91080"/>
                </a:lnTo>
                <a:lnTo>
                  <a:pt x="42490" y="91020"/>
                </a:lnTo>
                <a:lnTo>
                  <a:pt x="42470" y="91000"/>
                </a:lnTo>
                <a:lnTo>
                  <a:pt x="42440" y="91010"/>
                </a:lnTo>
                <a:lnTo>
                  <a:pt x="42420" y="91030"/>
                </a:lnTo>
                <a:lnTo>
                  <a:pt x="42400" y="91040"/>
                </a:lnTo>
                <a:lnTo>
                  <a:pt x="42280" y="91040"/>
                </a:lnTo>
                <a:lnTo>
                  <a:pt x="42260" y="91020"/>
                </a:lnTo>
                <a:lnTo>
                  <a:pt x="42250" y="90920"/>
                </a:lnTo>
                <a:lnTo>
                  <a:pt x="42230" y="90890"/>
                </a:lnTo>
                <a:lnTo>
                  <a:pt x="42210" y="90890"/>
                </a:lnTo>
                <a:lnTo>
                  <a:pt x="42130" y="90920"/>
                </a:lnTo>
                <a:lnTo>
                  <a:pt x="42100" y="90930"/>
                </a:lnTo>
                <a:lnTo>
                  <a:pt x="42110" y="90960"/>
                </a:lnTo>
                <a:lnTo>
                  <a:pt x="42140" y="91050"/>
                </a:lnTo>
                <a:lnTo>
                  <a:pt x="42150" y="91080"/>
                </a:lnTo>
                <a:lnTo>
                  <a:pt x="41960" y="91000"/>
                </a:lnTo>
                <a:lnTo>
                  <a:pt x="41860" y="90970"/>
                </a:lnTo>
                <a:lnTo>
                  <a:pt x="41780" y="91020"/>
                </a:lnTo>
                <a:lnTo>
                  <a:pt x="41710" y="91040"/>
                </a:lnTo>
                <a:lnTo>
                  <a:pt x="41610" y="91020"/>
                </a:lnTo>
                <a:lnTo>
                  <a:pt x="41540" y="91020"/>
                </a:lnTo>
                <a:lnTo>
                  <a:pt x="41540" y="91110"/>
                </a:lnTo>
                <a:lnTo>
                  <a:pt x="41480" y="91140"/>
                </a:lnTo>
                <a:lnTo>
                  <a:pt x="41430" y="91100"/>
                </a:lnTo>
                <a:lnTo>
                  <a:pt x="41380" y="91040"/>
                </a:lnTo>
                <a:lnTo>
                  <a:pt x="41310" y="91000"/>
                </a:lnTo>
                <a:lnTo>
                  <a:pt x="41160" y="91000"/>
                </a:lnTo>
                <a:lnTo>
                  <a:pt x="41090" y="91040"/>
                </a:lnTo>
                <a:lnTo>
                  <a:pt x="41040" y="91110"/>
                </a:lnTo>
                <a:lnTo>
                  <a:pt x="41040" y="91160"/>
                </a:lnTo>
                <a:lnTo>
                  <a:pt x="41030" y="91220"/>
                </a:lnTo>
                <a:lnTo>
                  <a:pt x="41030" y="91280"/>
                </a:lnTo>
                <a:lnTo>
                  <a:pt x="41050" y="91300"/>
                </a:lnTo>
                <a:lnTo>
                  <a:pt x="41100" y="91320"/>
                </a:lnTo>
                <a:lnTo>
                  <a:pt x="41120" y="91360"/>
                </a:lnTo>
                <a:lnTo>
                  <a:pt x="41130" y="91410"/>
                </a:lnTo>
                <a:lnTo>
                  <a:pt x="41150" y="91460"/>
                </a:lnTo>
                <a:lnTo>
                  <a:pt x="41230" y="91590"/>
                </a:lnTo>
                <a:lnTo>
                  <a:pt x="41260" y="91650"/>
                </a:lnTo>
                <a:lnTo>
                  <a:pt x="41290" y="91750"/>
                </a:lnTo>
                <a:lnTo>
                  <a:pt x="41260" y="91770"/>
                </a:lnTo>
                <a:lnTo>
                  <a:pt x="41220" y="91800"/>
                </a:lnTo>
                <a:lnTo>
                  <a:pt x="41180" y="91840"/>
                </a:lnTo>
                <a:lnTo>
                  <a:pt x="41160" y="91880"/>
                </a:lnTo>
                <a:lnTo>
                  <a:pt x="41130" y="91900"/>
                </a:lnTo>
                <a:lnTo>
                  <a:pt x="41120" y="91880"/>
                </a:lnTo>
                <a:lnTo>
                  <a:pt x="41100" y="91820"/>
                </a:lnTo>
                <a:lnTo>
                  <a:pt x="41040" y="91820"/>
                </a:lnTo>
                <a:lnTo>
                  <a:pt x="41020" y="91870"/>
                </a:lnTo>
                <a:lnTo>
                  <a:pt x="41010" y="91890"/>
                </a:lnTo>
                <a:lnTo>
                  <a:pt x="40980" y="91880"/>
                </a:lnTo>
                <a:lnTo>
                  <a:pt x="40960" y="91870"/>
                </a:lnTo>
                <a:lnTo>
                  <a:pt x="40930" y="91860"/>
                </a:lnTo>
                <a:lnTo>
                  <a:pt x="40850" y="91860"/>
                </a:lnTo>
                <a:lnTo>
                  <a:pt x="40820" y="91860"/>
                </a:lnTo>
                <a:lnTo>
                  <a:pt x="40810" y="91830"/>
                </a:lnTo>
                <a:lnTo>
                  <a:pt x="40860" y="91780"/>
                </a:lnTo>
                <a:lnTo>
                  <a:pt x="40830" y="91750"/>
                </a:lnTo>
                <a:lnTo>
                  <a:pt x="40810" y="91710"/>
                </a:lnTo>
                <a:lnTo>
                  <a:pt x="40790" y="91670"/>
                </a:lnTo>
                <a:lnTo>
                  <a:pt x="40790" y="91600"/>
                </a:lnTo>
                <a:lnTo>
                  <a:pt x="40730" y="91680"/>
                </a:lnTo>
                <a:lnTo>
                  <a:pt x="40700" y="91640"/>
                </a:lnTo>
                <a:lnTo>
                  <a:pt x="40680" y="91610"/>
                </a:lnTo>
                <a:lnTo>
                  <a:pt x="40690" y="91600"/>
                </a:lnTo>
                <a:lnTo>
                  <a:pt x="40650" y="91620"/>
                </a:lnTo>
                <a:lnTo>
                  <a:pt x="40640" y="91620"/>
                </a:lnTo>
                <a:lnTo>
                  <a:pt x="40650" y="91390"/>
                </a:lnTo>
                <a:lnTo>
                  <a:pt x="40690" y="91260"/>
                </a:lnTo>
                <a:lnTo>
                  <a:pt x="40730" y="91170"/>
                </a:lnTo>
                <a:lnTo>
                  <a:pt x="40740" y="91070"/>
                </a:lnTo>
                <a:lnTo>
                  <a:pt x="40740" y="90950"/>
                </a:lnTo>
                <a:lnTo>
                  <a:pt x="40710" y="90820"/>
                </a:lnTo>
                <a:lnTo>
                  <a:pt x="40650" y="90670"/>
                </a:lnTo>
                <a:lnTo>
                  <a:pt x="40630" y="90630"/>
                </a:lnTo>
                <a:lnTo>
                  <a:pt x="40610" y="90610"/>
                </a:lnTo>
                <a:lnTo>
                  <a:pt x="40580" y="90610"/>
                </a:lnTo>
                <a:lnTo>
                  <a:pt x="40550" y="90600"/>
                </a:lnTo>
                <a:lnTo>
                  <a:pt x="40500" y="90600"/>
                </a:lnTo>
                <a:lnTo>
                  <a:pt x="40480" y="90580"/>
                </a:lnTo>
                <a:lnTo>
                  <a:pt x="40450" y="90560"/>
                </a:lnTo>
                <a:lnTo>
                  <a:pt x="40360" y="90520"/>
                </a:lnTo>
                <a:lnTo>
                  <a:pt x="40330" y="90470"/>
                </a:lnTo>
                <a:lnTo>
                  <a:pt x="40310" y="90400"/>
                </a:lnTo>
                <a:lnTo>
                  <a:pt x="40300" y="90310"/>
                </a:lnTo>
                <a:lnTo>
                  <a:pt x="40280" y="90240"/>
                </a:lnTo>
                <a:lnTo>
                  <a:pt x="40220" y="90120"/>
                </a:lnTo>
                <a:lnTo>
                  <a:pt x="40210" y="90070"/>
                </a:lnTo>
                <a:lnTo>
                  <a:pt x="40220" y="90030"/>
                </a:lnTo>
                <a:lnTo>
                  <a:pt x="40350" y="89690"/>
                </a:lnTo>
                <a:lnTo>
                  <a:pt x="40400" y="89600"/>
                </a:lnTo>
                <a:lnTo>
                  <a:pt x="40600" y="89310"/>
                </a:lnTo>
                <a:lnTo>
                  <a:pt x="40770" y="89380"/>
                </a:lnTo>
                <a:lnTo>
                  <a:pt x="40870" y="89460"/>
                </a:lnTo>
                <a:lnTo>
                  <a:pt x="40980" y="89580"/>
                </a:lnTo>
                <a:lnTo>
                  <a:pt x="41090" y="89680"/>
                </a:lnTo>
                <a:lnTo>
                  <a:pt x="41160" y="89720"/>
                </a:lnTo>
                <a:lnTo>
                  <a:pt x="41600" y="89850"/>
                </a:lnTo>
                <a:lnTo>
                  <a:pt x="41680" y="89850"/>
                </a:lnTo>
                <a:lnTo>
                  <a:pt x="41740" y="89830"/>
                </a:lnTo>
                <a:lnTo>
                  <a:pt x="41840" y="89740"/>
                </a:lnTo>
                <a:lnTo>
                  <a:pt x="41950" y="89590"/>
                </a:lnTo>
                <a:lnTo>
                  <a:pt x="41970" y="89550"/>
                </a:lnTo>
                <a:lnTo>
                  <a:pt x="41980" y="89510"/>
                </a:lnTo>
                <a:lnTo>
                  <a:pt x="41980" y="89470"/>
                </a:lnTo>
                <a:lnTo>
                  <a:pt x="42010" y="89450"/>
                </a:lnTo>
                <a:lnTo>
                  <a:pt x="42040" y="89440"/>
                </a:lnTo>
                <a:lnTo>
                  <a:pt x="42170" y="89430"/>
                </a:lnTo>
                <a:lnTo>
                  <a:pt x="42310" y="89390"/>
                </a:lnTo>
                <a:lnTo>
                  <a:pt x="42370" y="89390"/>
                </a:lnTo>
                <a:lnTo>
                  <a:pt x="42410" y="89400"/>
                </a:lnTo>
                <a:lnTo>
                  <a:pt x="42500" y="89460"/>
                </a:lnTo>
                <a:lnTo>
                  <a:pt x="42570" y="89490"/>
                </a:lnTo>
                <a:lnTo>
                  <a:pt x="42620" y="89500"/>
                </a:lnTo>
                <a:lnTo>
                  <a:pt x="42650" y="89500"/>
                </a:lnTo>
                <a:lnTo>
                  <a:pt x="42670" y="89480"/>
                </a:lnTo>
                <a:lnTo>
                  <a:pt x="42690" y="89460"/>
                </a:lnTo>
                <a:lnTo>
                  <a:pt x="42700" y="89430"/>
                </a:lnTo>
                <a:lnTo>
                  <a:pt x="42720" y="89390"/>
                </a:lnTo>
                <a:lnTo>
                  <a:pt x="42750" y="89360"/>
                </a:lnTo>
                <a:lnTo>
                  <a:pt x="42810" y="89340"/>
                </a:lnTo>
                <a:lnTo>
                  <a:pt x="42870" y="89340"/>
                </a:lnTo>
                <a:lnTo>
                  <a:pt x="42960" y="89360"/>
                </a:lnTo>
                <a:lnTo>
                  <a:pt x="43000" y="89360"/>
                </a:lnTo>
                <a:lnTo>
                  <a:pt x="43040" y="89350"/>
                </a:lnTo>
                <a:lnTo>
                  <a:pt x="43100" y="89280"/>
                </a:lnTo>
                <a:close/>
                <a:moveTo>
                  <a:pt x="44140" y="91280"/>
                </a:moveTo>
                <a:lnTo>
                  <a:pt x="44180" y="91280"/>
                </a:lnTo>
                <a:lnTo>
                  <a:pt x="44200" y="91270"/>
                </a:lnTo>
                <a:lnTo>
                  <a:pt x="44200" y="91300"/>
                </a:lnTo>
                <a:lnTo>
                  <a:pt x="44170" y="91330"/>
                </a:lnTo>
                <a:lnTo>
                  <a:pt x="44130" y="91340"/>
                </a:lnTo>
                <a:lnTo>
                  <a:pt x="44120" y="91370"/>
                </a:lnTo>
                <a:lnTo>
                  <a:pt x="44130" y="91430"/>
                </a:lnTo>
                <a:lnTo>
                  <a:pt x="44130" y="91480"/>
                </a:lnTo>
                <a:lnTo>
                  <a:pt x="44130" y="91500"/>
                </a:lnTo>
                <a:lnTo>
                  <a:pt x="44110" y="91510"/>
                </a:lnTo>
                <a:lnTo>
                  <a:pt x="44090" y="91510"/>
                </a:lnTo>
                <a:lnTo>
                  <a:pt x="44070" y="91510"/>
                </a:lnTo>
                <a:lnTo>
                  <a:pt x="43970" y="91430"/>
                </a:lnTo>
                <a:lnTo>
                  <a:pt x="43950" y="91350"/>
                </a:lnTo>
                <a:lnTo>
                  <a:pt x="43990" y="91270"/>
                </a:lnTo>
                <a:lnTo>
                  <a:pt x="44030" y="91240"/>
                </a:lnTo>
                <a:lnTo>
                  <a:pt x="44050" y="91260"/>
                </a:lnTo>
                <a:lnTo>
                  <a:pt x="44070" y="91280"/>
                </a:lnTo>
                <a:lnTo>
                  <a:pt x="44100" y="91280"/>
                </a:lnTo>
                <a:lnTo>
                  <a:pt x="44140" y="9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