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Swaziland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Lubomb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430" y="86540"/>
                </a:moveTo>
                <a:lnTo>
                  <a:pt x="75410" y="86540"/>
                </a:lnTo>
                <a:lnTo>
                  <a:pt x="73920" y="86460"/>
                </a:lnTo>
                <a:lnTo>
                  <a:pt x="73700" y="86410"/>
                </a:lnTo>
                <a:lnTo>
                  <a:pt x="73540" y="86290"/>
                </a:lnTo>
                <a:lnTo>
                  <a:pt x="73560" y="85960"/>
                </a:lnTo>
                <a:lnTo>
                  <a:pt x="73620" y="85660"/>
                </a:lnTo>
                <a:lnTo>
                  <a:pt x="73600" y="85410"/>
                </a:lnTo>
                <a:lnTo>
                  <a:pt x="73470" y="85270"/>
                </a:lnTo>
                <a:lnTo>
                  <a:pt x="73050" y="85190"/>
                </a:lnTo>
                <a:lnTo>
                  <a:pt x="72150" y="85150"/>
                </a:lnTo>
                <a:lnTo>
                  <a:pt x="71730" y="85070"/>
                </a:lnTo>
                <a:lnTo>
                  <a:pt x="71390" y="84940"/>
                </a:lnTo>
                <a:lnTo>
                  <a:pt x="71270" y="84630"/>
                </a:lnTo>
                <a:lnTo>
                  <a:pt x="71240" y="84370"/>
                </a:lnTo>
                <a:lnTo>
                  <a:pt x="71290" y="83370"/>
                </a:lnTo>
                <a:lnTo>
                  <a:pt x="71220" y="83190"/>
                </a:lnTo>
                <a:lnTo>
                  <a:pt x="71050" y="83050"/>
                </a:lnTo>
                <a:lnTo>
                  <a:pt x="69420" y="82400"/>
                </a:lnTo>
                <a:lnTo>
                  <a:pt x="68910" y="82260"/>
                </a:lnTo>
                <a:lnTo>
                  <a:pt x="68440" y="82200"/>
                </a:lnTo>
                <a:lnTo>
                  <a:pt x="68040" y="82110"/>
                </a:lnTo>
                <a:lnTo>
                  <a:pt x="67760" y="81870"/>
                </a:lnTo>
                <a:lnTo>
                  <a:pt x="66820" y="79580"/>
                </a:lnTo>
                <a:lnTo>
                  <a:pt x="66500" y="79220"/>
                </a:lnTo>
                <a:lnTo>
                  <a:pt x="66010" y="79040"/>
                </a:lnTo>
                <a:lnTo>
                  <a:pt x="65580" y="79060"/>
                </a:lnTo>
                <a:lnTo>
                  <a:pt x="64080" y="79460"/>
                </a:lnTo>
                <a:lnTo>
                  <a:pt x="63590" y="79500"/>
                </a:lnTo>
                <a:lnTo>
                  <a:pt x="63080" y="79450"/>
                </a:lnTo>
                <a:lnTo>
                  <a:pt x="62610" y="79290"/>
                </a:lnTo>
                <a:lnTo>
                  <a:pt x="62140" y="79070"/>
                </a:lnTo>
                <a:lnTo>
                  <a:pt x="59830" y="77650"/>
                </a:lnTo>
                <a:lnTo>
                  <a:pt x="58560" y="76680"/>
                </a:lnTo>
                <a:lnTo>
                  <a:pt x="57660" y="75670"/>
                </a:lnTo>
                <a:lnTo>
                  <a:pt x="57170" y="75250"/>
                </a:lnTo>
                <a:lnTo>
                  <a:pt x="56750" y="74990"/>
                </a:lnTo>
                <a:lnTo>
                  <a:pt x="56430" y="74910"/>
                </a:lnTo>
                <a:lnTo>
                  <a:pt x="56060" y="74780"/>
                </a:lnTo>
                <a:lnTo>
                  <a:pt x="55800" y="74860"/>
                </a:lnTo>
                <a:lnTo>
                  <a:pt x="55510" y="75050"/>
                </a:lnTo>
                <a:lnTo>
                  <a:pt x="55210" y="75120"/>
                </a:lnTo>
                <a:lnTo>
                  <a:pt x="54920" y="75010"/>
                </a:lnTo>
                <a:lnTo>
                  <a:pt x="54560" y="74690"/>
                </a:lnTo>
                <a:lnTo>
                  <a:pt x="53880" y="73950"/>
                </a:lnTo>
                <a:lnTo>
                  <a:pt x="53600" y="73550"/>
                </a:lnTo>
                <a:lnTo>
                  <a:pt x="52530" y="71600"/>
                </a:lnTo>
                <a:lnTo>
                  <a:pt x="52390" y="71200"/>
                </a:lnTo>
                <a:lnTo>
                  <a:pt x="52550" y="70690"/>
                </a:lnTo>
                <a:lnTo>
                  <a:pt x="52730" y="70320"/>
                </a:lnTo>
                <a:lnTo>
                  <a:pt x="53390" y="69270"/>
                </a:lnTo>
                <a:lnTo>
                  <a:pt x="53720" y="68510"/>
                </a:lnTo>
                <a:lnTo>
                  <a:pt x="54650" y="67360"/>
                </a:lnTo>
                <a:lnTo>
                  <a:pt x="54900" y="66920"/>
                </a:lnTo>
                <a:lnTo>
                  <a:pt x="55020" y="66460"/>
                </a:lnTo>
                <a:lnTo>
                  <a:pt x="54900" y="65780"/>
                </a:lnTo>
                <a:lnTo>
                  <a:pt x="54910" y="65350"/>
                </a:lnTo>
                <a:lnTo>
                  <a:pt x="55000" y="64940"/>
                </a:lnTo>
                <a:lnTo>
                  <a:pt x="55410" y="64150"/>
                </a:lnTo>
                <a:lnTo>
                  <a:pt x="55570" y="63770"/>
                </a:lnTo>
                <a:lnTo>
                  <a:pt x="55300" y="63510"/>
                </a:lnTo>
                <a:lnTo>
                  <a:pt x="54940" y="63320"/>
                </a:lnTo>
                <a:lnTo>
                  <a:pt x="51960" y="63430"/>
                </a:lnTo>
                <a:lnTo>
                  <a:pt x="52010" y="62280"/>
                </a:lnTo>
                <a:lnTo>
                  <a:pt x="52340" y="60930"/>
                </a:lnTo>
                <a:lnTo>
                  <a:pt x="53540" y="57950"/>
                </a:lnTo>
                <a:lnTo>
                  <a:pt x="53720" y="57660"/>
                </a:lnTo>
                <a:lnTo>
                  <a:pt x="53930" y="57430"/>
                </a:lnTo>
                <a:lnTo>
                  <a:pt x="54140" y="57270"/>
                </a:lnTo>
                <a:lnTo>
                  <a:pt x="57140" y="55850"/>
                </a:lnTo>
                <a:lnTo>
                  <a:pt x="57510" y="55520"/>
                </a:lnTo>
                <a:lnTo>
                  <a:pt x="57720" y="55030"/>
                </a:lnTo>
                <a:lnTo>
                  <a:pt x="57600" y="52950"/>
                </a:lnTo>
                <a:lnTo>
                  <a:pt x="57310" y="51190"/>
                </a:lnTo>
                <a:lnTo>
                  <a:pt x="57100" y="50600"/>
                </a:lnTo>
                <a:lnTo>
                  <a:pt x="56660" y="49840"/>
                </a:lnTo>
                <a:lnTo>
                  <a:pt x="56610" y="49520"/>
                </a:lnTo>
                <a:lnTo>
                  <a:pt x="56870" y="49290"/>
                </a:lnTo>
                <a:lnTo>
                  <a:pt x="57340" y="49120"/>
                </a:lnTo>
                <a:lnTo>
                  <a:pt x="57780" y="48880"/>
                </a:lnTo>
                <a:lnTo>
                  <a:pt x="58110" y="48610"/>
                </a:lnTo>
                <a:lnTo>
                  <a:pt x="58140" y="48140"/>
                </a:lnTo>
                <a:lnTo>
                  <a:pt x="58110" y="47830"/>
                </a:lnTo>
                <a:lnTo>
                  <a:pt x="57950" y="47210"/>
                </a:lnTo>
                <a:lnTo>
                  <a:pt x="57930" y="46880"/>
                </a:lnTo>
                <a:lnTo>
                  <a:pt x="57990" y="46440"/>
                </a:lnTo>
                <a:lnTo>
                  <a:pt x="58250" y="45880"/>
                </a:lnTo>
                <a:lnTo>
                  <a:pt x="58320" y="44530"/>
                </a:lnTo>
                <a:lnTo>
                  <a:pt x="58250" y="44060"/>
                </a:lnTo>
                <a:lnTo>
                  <a:pt x="58030" y="43320"/>
                </a:lnTo>
                <a:lnTo>
                  <a:pt x="58020" y="43080"/>
                </a:lnTo>
                <a:lnTo>
                  <a:pt x="58130" y="42910"/>
                </a:lnTo>
                <a:lnTo>
                  <a:pt x="58800" y="42520"/>
                </a:lnTo>
                <a:lnTo>
                  <a:pt x="59110" y="42290"/>
                </a:lnTo>
                <a:lnTo>
                  <a:pt x="59270" y="42040"/>
                </a:lnTo>
                <a:lnTo>
                  <a:pt x="59280" y="41550"/>
                </a:lnTo>
                <a:lnTo>
                  <a:pt x="59360" y="41150"/>
                </a:lnTo>
                <a:lnTo>
                  <a:pt x="59710" y="40710"/>
                </a:lnTo>
                <a:lnTo>
                  <a:pt x="60700" y="39840"/>
                </a:lnTo>
                <a:lnTo>
                  <a:pt x="61200" y="39280"/>
                </a:lnTo>
                <a:lnTo>
                  <a:pt x="61680" y="38620"/>
                </a:lnTo>
                <a:lnTo>
                  <a:pt x="62010" y="37760"/>
                </a:lnTo>
                <a:lnTo>
                  <a:pt x="62200" y="36860"/>
                </a:lnTo>
                <a:lnTo>
                  <a:pt x="62320" y="35420"/>
                </a:lnTo>
                <a:lnTo>
                  <a:pt x="62740" y="33930"/>
                </a:lnTo>
                <a:lnTo>
                  <a:pt x="62510" y="33450"/>
                </a:lnTo>
                <a:lnTo>
                  <a:pt x="62430" y="33150"/>
                </a:lnTo>
                <a:lnTo>
                  <a:pt x="62490" y="32790"/>
                </a:lnTo>
                <a:lnTo>
                  <a:pt x="62360" y="31700"/>
                </a:lnTo>
                <a:lnTo>
                  <a:pt x="61300" y="28350"/>
                </a:lnTo>
                <a:lnTo>
                  <a:pt x="61670" y="27790"/>
                </a:lnTo>
                <a:lnTo>
                  <a:pt x="61810" y="26380"/>
                </a:lnTo>
                <a:lnTo>
                  <a:pt x="61260" y="16910"/>
                </a:lnTo>
                <a:lnTo>
                  <a:pt x="61420" y="16420"/>
                </a:lnTo>
                <a:lnTo>
                  <a:pt x="62210" y="16740"/>
                </a:lnTo>
                <a:lnTo>
                  <a:pt x="62520" y="16800"/>
                </a:lnTo>
                <a:lnTo>
                  <a:pt x="62840" y="16800"/>
                </a:lnTo>
                <a:lnTo>
                  <a:pt x="63160" y="16730"/>
                </a:lnTo>
                <a:lnTo>
                  <a:pt x="63720" y="16500"/>
                </a:lnTo>
                <a:lnTo>
                  <a:pt x="64000" y="16420"/>
                </a:lnTo>
                <a:lnTo>
                  <a:pt x="64310" y="16420"/>
                </a:lnTo>
                <a:lnTo>
                  <a:pt x="64650" y="16320"/>
                </a:lnTo>
                <a:lnTo>
                  <a:pt x="64920" y="16200"/>
                </a:lnTo>
                <a:lnTo>
                  <a:pt x="65280" y="15680"/>
                </a:lnTo>
                <a:lnTo>
                  <a:pt x="69790" y="18620"/>
                </a:lnTo>
                <a:lnTo>
                  <a:pt x="71270" y="19070"/>
                </a:lnTo>
                <a:lnTo>
                  <a:pt x="72740" y="18720"/>
                </a:lnTo>
                <a:lnTo>
                  <a:pt x="75690" y="17250"/>
                </a:lnTo>
                <a:lnTo>
                  <a:pt x="77030" y="18530"/>
                </a:lnTo>
                <a:lnTo>
                  <a:pt x="78510" y="19320"/>
                </a:lnTo>
                <a:lnTo>
                  <a:pt x="81930" y="20210"/>
                </a:lnTo>
                <a:lnTo>
                  <a:pt x="81260" y="22010"/>
                </a:lnTo>
                <a:lnTo>
                  <a:pt x="81530" y="24070"/>
                </a:lnTo>
                <a:lnTo>
                  <a:pt x="82140" y="26190"/>
                </a:lnTo>
                <a:lnTo>
                  <a:pt x="82490" y="28170"/>
                </a:lnTo>
                <a:lnTo>
                  <a:pt x="82310" y="29700"/>
                </a:lnTo>
                <a:lnTo>
                  <a:pt x="80600" y="34240"/>
                </a:lnTo>
                <a:lnTo>
                  <a:pt x="80350" y="35910"/>
                </a:lnTo>
                <a:lnTo>
                  <a:pt x="80990" y="41830"/>
                </a:lnTo>
                <a:lnTo>
                  <a:pt x="81380" y="43440"/>
                </a:lnTo>
                <a:lnTo>
                  <a:pt x="83810" y="48360"/>
                </a:lnTo>
                <a:lnTo>
                  <a:pt x="84340" y="53070"/>
                </a:lnTo>
                <a:lnTo>
                  <a:pt x="84160" y="67920"/>
                </a:lnTo>
                <a:lnTo>
                  <a:pt x="83330" y="67550"/>
                </a:lnTo>
                <a:lnTo>
                  <a:pt x="82070" y="66270"/>
                </a:lnTo>
                <a:lnTo>
                  <a:pt x="81240" y="66110"/>
                </a:lnTo>
                <a:lnTo>
                  <a:pt x="77790" y="66090"/>
                </a:lnTo>
                <a:lnTo>
                  <a:pt x="77900" y="67820"/>
                </a:lnTo>
                <a:lnTo>
                  <a:pt x="77030" y="72920"/>
                </a:lnTo>
                <a:lnTo>
                  <a:pt x="76230" y="77670"/>
                </a:lnTo>
                <a:lnTo>
                  <a:pt x="75320" y="82980"/>
                </a:lnTo>
                <a:lnTo>
                  <a:pt x="75430" y="86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Hhohh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280" y="15680"/>
                </a:moveTo>
                <a:lnTo>
                  <a:pt x="64920" y="16200"/>
                </a:lnTo>
                <a:lnTo>
                  <a:pt x="64650" y="16320"/>
                </a:lnTo>
                <a:lnTo>
                  <a:pt x="64310" y="16420"/>
                </a:lnTo>
                <a:lnTo>
                  <a:pt x="64000" y="16420"/>
                </a:lnTo>
                <a:lnTo>
                  <a:pt x="63720" y="16500"/>
                </a:lnTo>
                <a:lnTo>
                  <a:pt x="63160" y="16730"/>
                </a:lnTo>
                <a:lnTo>
                  <a:pt x="62840" y="16800"/>
                </a:lnTo>
                <a:lnTo>
                  <a:pt x="62520" y="16800"/>
                </a:lnTo>
                <a:lnTo>
                  <a:pt x="62210" y="16740"/>
                </a:lnTo>
                <a:lnTo>
                  <a:pt x="61420" y="16420"/>
                </a:lnTo>
                <a:lnTo>
                  <a:pt x="61260" y="16910"/>
                </a:lnTo>
                <a:lnTo>
                  <a:pt x="61810" y="26380"/>
                </a:lnTo>
                <a:lnTo>
                  <a:pt x="61670" y="27790"/>
                </a:lnTo>
                <a:lnTo>
                  <a:pt x="61300" y="28350"/>
                </a:lnTo>
                <a:lnTo>
                  <a:pt x="59610" y="29080"/>
                </a:lnTo>
                <a:lnTo>
                  <a:pt x="58550" y="29270"/>
                </a:lnTo>
                <a:lnTo>
                  <a:pt x="56500" y="29300"/>
                </a:lnTo>
                <a:lnTo>
                  <a:pt x="56150" y="29340"/>
                </a:lnTo>
                <a:lnTo>
                  <a:pt x="55760" y="29460"/>
                </a:lnTo>
                <a:lnTo>
                  <a:pt x="55330" y="29790"/>
                </a:lnTo>
                <a:lnTo>
                  <a:pt x="55090" y="30070"/>
                </a:lnTo>
                <a:lnTo>
                  <a:pt x="54820" y="30740"/>
                </a:lnTo>
                <a:lnTo>
                  <a:pt x="54690" y="30940"/>
                </a:lnTo>
                <a:lnTo>
                  <a:pt x="54530" y="31150"/>
                </a:lnTo>
                <a:lnTo>
                  <a:pt x="54060" y="31480"/>
                </a:lnTo>
                <a:lnTo>
                  <a:pt x="53240" y="31880"/>
                </a:lnTo>
                <a:lnTo>
                  <a:pt x="53010" y="32050"/>
                </a:lnTo>
                <a:lnTo>
                  <a:pt x="52890" y="32310"/>
                </a:lnTo>
                <a:lnTo>
                  <a:pt x="52730" y="33270"/>
                </a:lnTo>
                <a:lnTo>
                  <a:pt x="52650" y="33520"/>
                </a:lnTo>
                <a:lnTo>
                  <a:pt x="52550" y="33680"/>
                </a:lnTo>
                <a:lnTo>
                  <a:pt x="52420" y="33830"/>
                </a:lnTo>
                <a:lnTo>
                  <a:pt x="52060" y="34040"/>
                </a:lnTo>
                <a:lnTo>
                  <a:pt x="49060" y="35120"/>
                </a:lnTo>
                <a:lnTo>
                  <a:pt x="48510" y="35420"/>
                </a:lnTo>
                <a:lnTo>
                  <a:pt x="48210" y="35640"/>
                </a:lnTo>
                <a:lnTo>
                  <a:pt x="47870" y="35770"/>
                </a:lnTo>
                <a:lnTo>
                  <a:pt x="47400" y="35820"/>
                </a:lnTo>
                <a:lnTo>
                  <a:pt x="45600" y="35580"/>
                </a:lnTo>
                <a:lnTo>
                  <a:pt x="45380" y="35630"/>
                </a:lnTo>
                <a:lnTo>
                  <a:pt x="45210" y="35830"/>
                </a:lnTo>
                <a:lnTo>
                  <a:pt x="45100" y="36000"/>
                </a:lnTo>
                <a:lnTo>
                  <a:pt x="45000" y="36250"/>
                </a:lnTo>
                <a:lnTo>
                  <a:pt x="44910" y="36350"/>
                </a:lnTo>
                <a:lnTo>
                  <a:pt x="44710" y="36470"/>
                </a:lnTo>
                <a:lnTo>
                  <a:pt x="44190" y="36700"/>
                </a:lnTo>
                <a:lnTo>
                  <a:pt x="42650" y="37170"/>
                </a:lnTo>
                <a:lnTo>
                  <a:pt x="42150" y="37410"/>
                </a:lnTo>
                <a:lnTo>
                  <a:pt x="41820" y="37650"/>
                </a:lnTo>
                <a:lnTo>
                  <a:pt x="41610" y="37910"/>
                </a:lnTo>
                <a:lnTo>
                  <a:pt x="41480" y="38150"/>
                </a:lnTo>
                <a:lnTo>
                  <a:pt x="41460" y="38450"/>
                </a:lnTo>
                <a:lnTo>
                  <a:pt x="41590" y="39200"/>
                </a:lnTo>
                <a:lnTo>
                  <a:pt x="41620" y="39650"/>
                </a:lnTo>
                <a:lnTo>
                  <a:pt x="41560" y="39980"/>
                </a:lnTo>
                <a:lnTo>
                  <a:pt x="41390" y="40280"/>
                </a:lnTo>
                <a:lnTo>
                  <a:pt x="40790" y="40860"/>
                </a:lnTo>
                <a:lnTo>
                  <a:pt x="40630" y="41160"/>
                </a:lnTo>
                <a:lnTo>
                  <a:pt x="40620" y="41460"/>
                </a:lnTo>
                <a:lnTo>
                  <a:pt x="40710" y="41830"/>
                </a:lnTo>
                <a:lnTo>
                  <a:pt x="40770" y="42290"/>
                </a:lnTo>
                <a:lnTo>
                  <a:pt x="40710" y="42810"/>
                </a:lnTo>
                <a:lnTo>
                  <a:pt x="40580" y="43330"/>
                </a:lnTo>
                <a:lnTo>
                  <a:pt x="40520" y="43870"/>
                </a:lnTo>
                <a:lnTo>
                  <a:pt x="40640" y="44830"/>
                </a:lnTo>
                <a:lnTo>
                  <a:pt x="40660" y="45250"/>
                </a:lnTo>
                <a:lnTo>
                  <a:pt x="40530" y="45510"/>
                </a:lnTo>
                <a:lnTo>
                  <a:pt x="40270" y="45710"/>
                </a:lnTo>
                <a:lnTo>
                  <a:pt x="39850" y="45840"/>
                </a:lnTo>
                <a:lnTo>
                  <a:pt x="39280" y="45810"/>
                </a:lnTo>
                <a:lnTo>
                  <a:pt x="38660" y="45630"/>
                </a:lnTo>
                <a:lnTo>
                  <a:pt x="37580" y="44840"/>
                </a:lnTo>
                <a:lnTo>
                  <a:pt x="37170" y="44460"/>
                </a:lnTo>
                <a:lnTo>
                  <a:pt x="36900" y="44140"/>
                </a:lnTo>
                <a:lnTo>
                  <a:pt x="36720" y="44060"/>
                </a:lnTo>
                <a:lnTo>
                  <a:pt x="36420" y="44000"/>
                </a:lnTo>
                <a:lnTo>
                  <a:pt x="35760" y="43970"/>
                </a:lnTo>
                <a:lnTo>
                  <a:pt x="35310" y="44010"/>
                </a:lnTo>
                <a:lnTo>
                  <a:pt x="34990" y="44100"/>
                </a:lnTo>
                <a:lnTo>
                  <a:pt x="34560" y="44300"/>
                </a:lnTo>
                <a:lnTo>
                  <a:pt x="34030" y="44280"/>
                </a:lnTo>
                <a:lnTo>
                  <a:pt x="31700" y="43740"/>
                </a:lnTo>
                <a:lnTo>
                  <a:pt x="31420" y="43710"/>
                </a:lnTo>
                <a:lnTo>
                  <a:pt x="31110" y="43560"/>
                </a:lnTo>
                <a:lnTo>
                  <a:pt x="30870" y="43320"/>
                </a:lnTo>
                <a:lnTo>
                  <a:pt x="30480" y="42720"/>
                </a:lnTo>
                <a:lnTo>
                  <a:pt x="30050" y="41870"/>
                </a:lnTo>
                <a:lnTo>
                  <a:pt x="29910" y="41650"/>
                </a:lnTo>
                <a:lnTo>
                  <a:pt x="29760" y="41480"/>
                </a:lnTo>
                <a:lnTo>
                  <a:pt x="22180" y="36640"/>
                </a:lnTo>
                <a:lnTo>
                  <a:pt x="21550" y="36370"/>
                </a:lnTo>
                <a:lnTo>
                  <a:pt x="25280" y="31630"/>
                </a:lnTo>
                <a:lnTo>
                  <a:pt x="28780" y="25380"/>
                </a:lnTo>
                <a:lnTo>
                  <a:pt x="31550" y="18710"/>
                </a:lnTo>
                <a:lnTo>
                  <a:pt x="32330" y="15690"/>
                </a:lnTo>
                <a:lnTo>
                  <a:pt x="33000" y="14500"/>
                </a:lnTo>
                <a:lnTo>
                  <a:pt x="37560" y="10410"/>
                </a:lnTo>
                <a:lnTo>
                  <a:pt x="42750" y="5770"/>
                </a:lnTo>
                <a:lnTo>
                  <a:pt x="44200" y="5040"/>
                </a:lnTo>
                <a:lnTo>
                  <a:pt x="45980" y="4570"/>
                </a:lnTo>
                <a:lnTo>
                  <a:pt x="47490" y="4550"/>
                </a:lnTo>
                <a:lnTo>
                  <a:pt x="48800" y="4980"/>
                </a:lnTo>
                <a:lnTo>
                  <a:pt x="54260" y="8520"/>
                </a:lnTo>
                <a:lnTo>
                  <a:pt x="59710" y="12060"/>
                </a:lnTo>
                <a:lnTo>
                  <a:pt x="64430" y="15140"/>
                </a:lnTo>
                <a:lnTo>
                  <a:pt x="65280" y="15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Manzi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300" y="28350"/>
                </a:moveTo>
                <a:lnTo>
                  <a:pt x="62360" y="31700"/>
                </a:lnTo>
                <a:lnTo>
                  <a:pt x="62490" y="32790"/>
                </a:lnTo>
                <a:lnTo>
                  <a:pt x="62430" y="33150"/>
                </a:lnTo>
                <a:lnTo>
                  <a:pt x="62510" y="33450"/>
                </a:lnTo>
                <a:lnTo>
                  <a:pt x="62740" y="33930"/>
                </a:lnTo>
                <a:lnTo>
                  <a:pt x="62320" y="35420"/>
                </a:lnTo>
                <a:lnTo>
                  <a:pt x="62200" y="36860"/>
                </a:lnTo>
                <a:lnTo>
                  <a:pt x="62010" y="37760"/>
                </a:lnTo>
                <a:lnTo>
                  <a:pt x="61680" y="38620"/>
                </a:lnTo>
                <a:lnTo>
                  <a:pt x="61200" y="39280"/>
                </a:lnTo>
                <a:lnTo>
                  <a:pt x="60700" y="39840"/>
                </a:lnTo>
                <a:lnTo>
                  <a:pt x="59710" y="40710"/>
                </a:lnTo>
                <a:lnTo>
                  <a:pt x="59360" y="41150"/>
                </a:lnTo>
                <a:lnTo>
                  <a:pt x="59280" y="41550"/>
                </a:lnTo>
                <a:lnTo>
                  <a:pt x="59270" y="42040"/>
                </a:lnTo>
                <a:lnTo>
                  <a:pt x="59110" y="42290"/>
                </a:lnTo>
                <a:lnTo>
                  <a:pt x="58800" y="42520"/>
                </a:lnTo>
                <a:lnTo>
                  <a:pt x="58130" y="42910"/>
                </a:lnTo>
                <a:lnTo>
                  <a:pt x="58020" y="43080"/>
                </a:lnTo>
                <a:lnTo>
                  <a:pt x="58030" y="43320"/>
                </a:lnTo>
                <a:lnTo>
                  <a:pt x="58250" y="44060"/>
                </a:lnTo>
                <a:lnTo>
                  <a:pt x="58320" y="44530"/>
                </a:lnTo>
                <a:lnTo>
                  <a:pt x="58250" y="45880"/>
                </a:lnTo>
                <a:lnTo>
                  <a:pt x="57990" y="46440"/>
                </a:lnTo>
                <a:lnTo>
                  <a:pt x="57930" y="46880"/>
                </a:lnTo>
                <a:lnTo>
                  <a:pt x="57950" y="47210"/>
                </a:lnTo>
                <a:lnTo>
                  <a:pt x="58110" y="47830"/>
                </a:lnTo>
                <a:lnTo>
                  <a:pt x="58140" y="48140"/>
                </a:lnTo>
                <a:lnTo>
                  <a:pt x="58110" y="48610"/>
                </a:lnTo>
                <a:lnTo>
                  <a:pt x="57780" y="48880"/>
                </a:lnTo>
                <a:lnTo>
                  <a:pt x="57340" y="49120"/>
                </a:lnTo>
                <a:lnTo>
                  <a:pt x="56870" y="49290"/>
                </a:lnTo>
                <a:lnTo>
                  <a:pt x="56610" y="49520"/>
                </a:lnTo>
                <a:lnTo>
                  <a:pt x="56660" y="49840"/>
                </a:lnTo>
                <a:lnTo>
                  <a:pt x="57100" y="50600"/>
                </a:lnTo>
                <a:lnTo>
                  <a:pt x="57310" y="51190"/>
                </a:lnTo>
                <a:lnTo>
                  <a:pt x="57600" y="52950"/>
                </a:lnTo>
                <a:lnTo>
                  <a:pt x="57720" y="55030"/>
                </a:lnTo>
                <a:lnTo>
                  <a:pt x="57510" y="55520"/>
                </a:lnTo>
                <a:lnTo>
                  <a:pt x="57140" y="55850"/>
                </a:lnTo>
                <a:lnTo>
                  <a:pt x="54140" y="57270"/>
                </a:lnTo>
                <a:lnTo>
                  <a:pt x="53930" y="57430"/>
                </a:lnTo>
                <a:lnTo>
                  <a:pt x="53720" y="57660"/>
                </a:lnTo>
                <a:lnTo>
                  <a:pt x="53540" y="57950"/>
                </a:lnTo>
                <a:lnTo>
                  <a:pt x="52340" y="60930"/>
                </a:lnTo>
                <a:lnTo>
                  <a:pt x="52010" y="62280"/>
                </a:lnTo>
                <a:lnTo>
                  <a:pt x="51960" y="63430"/>
                </a:lnTo>
                <a:lnTo>
                  <a:pt x="49890" y="63070"/>
                </a:lnTo>
                <a:lnTo>
                  <a:pt x="48830" y="63280"/>
                </a:lnTo>
                <a:lnTo>
                  <a:pt x="48010" y="63820"/>
                </a:lnTo>
                <a:lnTo>
                  <a:pt x="47650" y="64110"/>
                </a:lnTo>
                <a:lnTo>
                  <a:pt x="47350" y="64470"/>
                </a:lnTo>
                <a:lnTo>
                  <a:pt x="46920" y="64880"/>
                </a:lnTo>
                <a:lnTo>
                  <a:pt x="46440" y="65070"/>
                </a:lnTo>
                <a:lnTo>
                  <a:pt x="44030" y="65310"/>
                </a:lnTo>
                <a:lnTo>
                  <a:pt x="43680" y="65460"/>
                </a:lnTo>
                <a:lnTo>
                  <a:pt x="43490" y="65620"/>
                </a:lnTo>
                <a:lnTo>
                  <a:pt x="43450" y="65860"/>
                </a:lnTo>
                <a:lnTo>
                  <a:pt x="43340" y="66100"/>
                </a:lnTo>
                <a:lnTo>
                  <a:pt x="43160" y="66360"/>
                </a:lnTo>
                <a:lnTo>
                  <a:pt x="42670" y="66740"/>
                </a:lnTo>
                <a:lnTo>
                  <a:pt x="42480" y="66990"/>
                </a:lnTo>
                <a:lnTo>
                  <a:pt x="42350" y="67240"/>
                </a:lnTo>
                <a:lnTo>
                  <a:pt x="42310" y="67500"/>
                </a:lnTo>
                <a:lnTo>
                  <a:pt x="42260" y="68290"/>
                </a:lnTo>
                <a:lnTo>
                  <a:pt x="42100" y="68340"/>
                </a:lnTo>
                <a:lnTo>
                  <a:pt x="41760" y="68250"/>
                </a:lnTo>
                <a:lnTo>
                  <a:pt x="39420" y="66490"/>
                </a:lnTo>
                <a:lnTo>
                  <a:pt x="38880" y="66170"/>
                </a:lnTo>
                <a:lnTo>
                  <a:pt x="38290" y="66060"/>
                </a:lnTo>
                <a:lnTo>
                  <a:pt x="37790" y="66230"/>
                </a:lnTo>
                <a:lnTo>
                  <a:pt x="37330" y="66460"/>
                </a:lnTo>
                <a:lnTo>
                  <a:pt x="36900" y="66560"/>
                </a:lnTo>
                <a:lnTo>
                  <a:pt x="36310" y="66560"/>
                </a:lnTo>
                <a:lnTo>
                  <a:pt x="35630" y="66760"/>
                </a:lnTo>
                <a:lnTo>
                  <a:pt x="32880" y="68240"/>
                </a:lnTo>
                <a:lnTo>
                  <a:pt x="30580" y="70060"/>
                </a:lnTo>
                <a:lnTo>
                  <a:pt x="30360" y="70100"/>
                </a:lnTo>
                <a:lnTo>
                  <a:pt x="30280" y="69950"/>
                </a:lnTo>
                <a:lnTo>
                  <a:pt x="30300" y="69670"/>
                </a:lnTo>
                <a:lnTo>
                  <a:pt x="30360" y="69360"/>
                </a:lnTo>
                <a:lnTo>
                  <a:pt x="30550" y="68820"/>
                </a:lnTo>
                <a:lnTo>
                  <a:pt x="30600" y="68600"/>
                </a:lnTo>
                <a:lnTo>
                  <a:pt x="30560" y="68380"/>
                </a:lnTo>
                <a:lnTo>
                  <a:pt x="29840" y="67430"/>
                </a:lnTo>
                <a:lnTo>
                  <a:pt x="29690" y="67150"/>
                </a:lnTo>
                <a:lnTo>
                  <a:pt x="29670" y="66930"/>
                </a:lnTo>
                <a:lnTo>
                  <a:pt x="29760" y="66650"/>
                </a:lnTo>
                <a:lnTo>
                  <a:pt x="29840" y="66260"/>
                </a:lnTo>
                <a:lnTo>
                  <a:pt x="29840" y="65780"/>
                </a:lnTo>
                <a:lnTo>
                  <a:pt x="29780" y="64940"/>
                </a:lnTo>
                <a:lnTo>
                  <a:pt x="29690" y="64620"/>
                </a:lnTo>
                <a:lnTo>
                  <a:pt x="29530" y="64350"/>
                </a:lnTo>
                <a:lnTo>
                  <a:pt x="29090" y="63890"/>
                </a:lnTo>
                <a:lnTo>
                  <a:pt x="28610" y="63770"/>
                </a:lnTo>
                <a:lnTo>
                  <a:pt x="28140" y="63770"/>
                </a:lnTo>
                <a:lnTo>
                  <a:pt x="26350" y="64180"/>
                </a:lnTo>
                <a:lnTo>
                  <a:pt x="25170" y="64230"/>
                </a:lnTo>
                <a:lnTo>
                  <a:pt x="24590" y="63970"/>
                </a:lnTo>
                <a:lnTo>
                  <a:pt x="24020" y="63480"/>
                </a:lnTo>
                <a:lnTo>
                  <a:pt x="23800" y="63330"/>
                </a:lnTo>
                <a:lnTo>
                  <a:pt x="23670" y="63330"/>
                </a:lnTo>
                <a:lnTo>
                  <a:pt x="23610" y="63450"/>
                </a:lnTo>
                <a:lnTo>
                  <a:pt x="23380" y="63560"/>
                </a:lnTo>
                <a:lnTo>
                  <a:pt x="21660" y="64000"/>
                </a:lnTo>
                <a:lnTo>
                  <a:pt x="20930" y="64790"/>
                </a:lnTo>
                <a:lnTo>
                  <a:pt x="20670" y="64010"/>
                </a:lnTo>
                <a:lnTo>
                  <a:pt x="20080" y="64750"/>
                </a:lnTo>
                <a:lnTo>
                  <a:pt x="19290" y="65420"/>
                </a:lnTo>
                <a:lnTo>
                  <a:pt x="18410" y="65910"/>
                </a:lnTo>
                <a:lnTo>
                  <a:pt x="17560" y="66080"/>
                </a:lnTo>
                <a:lnTo>
                  <a:pt x="16660" y="66130"/>
                </a:lnTo>
                <a:lnTo>
                  <a:pt x="16310" y="64780"/>
                </a:lnTo>
                <a:lnTo>
                  <a:pt x="15800" y="60830"/>
                </a:lnTo>
                <a:lnTo>
                  <a:pt x="15720" y="52880"/>
                </a:lnTo>
                <a:lnTo>
                  <a:pt x="15660" y="46750"/>
                </a:lnTo>
                <a:lnTo>
                  <a:pt x="16770" y="42450"/>
                </a:lnTo>
                <a:lnTo>
                  <a:pt x="21550" y="36370"/>
                </a:lnTo>
                <a:lnTo>
                  <a:pt x="22180" y="36640"/>
                </a:lnTo>
                <a:lnTo>
                  <a:pt x="29760" y="41480"/>
                </a:lnTo>
                <a:lnTo>
                  <a:pt x="29910" y="41650"/>
                </a:lnTo>
                <a:lnTo>
                  <a:pt x="30050" y="41870"/>
                </a:lnTo>
                <a:lnTo>
                  <a:pt x="30480" y="42720"/>
                </a:lnTo>
                <a:lnTo>
                  <a:pt x="30870" y="43320"/>
                </a:lnTo>
                <a:lnTo>
                  <a:pt x="31110" y="43560"/>
                </a:lnTo>
                <a:lnTo>
                  <a:pt x="31420" y="43710"/>
                </a:lnTo>
                <a:lnTo>
                  <a:pt x="31700" y="43740"/>
                </a:lnTo>
                <a:lnTo>
                  <a:pt x="34030" y="44280"/>
                </a:lnTo>
                <a:lnTo>
                  <a:pt x="34560" y="44300"/>
                </a:lnTo>
                <a:lnTo>
                  <a:pt x="34990" y="44100"/>
                </a:lnTo>
                <a:lnTo>
                  <a:pt x="35310" y="44010"/>
                </a:lnTo>
                <a:lnTo>
                  <a:pt x="35760" y="43970"/>
                </a:lnTo>
                <a:lnTo>
                  <a:pt x="36420" y="44000"/>
                </a:lnTo>
                <a:lnTo>
                  <a:pt x="36720" y="44060"/>
                </a:lnTo>
                <a:lnTo>
                  <a:pt x="36900" y="44140"/>
                </a:lnTo>
                <a:lnTo>
                  <a:pt x="37170" y="44460"/>
                </a:lnTo>
                <a:lnTo>
                  <a:pt x="37580" y="44840"/>
                </a:lnTo>
                <a:lnTo>
                  <a:pt x="38660" y="45630"/>
                </a:lnTo>
                <a:lnTo>
                  <a:pt x="39280" y="45810"/>
                </a:lnTo>
                <a:lnTo>
                  <a:pt x="39850" y="45840"/>
                </a:lnTo>
                <a:lnTo>
                  <a:pt x="40270" y="45710"/>
                </a:lnTo>
                <a:lnTo>
                  <a:pt x="40530" y="45510"/>
                </a:lnTo>
                <a:lnTo>
                  <a:pt x="40660" y="45250"/>
                </a:lnTo>
                <a:lnTo>
                  <a:pt x="40640" y="44830"/>
                </a:lnTo>
                <a:lnTo>
                  <a:pt x="40520" y="43870"/>
                </a:lnTo>
                <a:lnTo>
                  <a:pt x="40580" y="43330"/>
                </a:lnTo>
                <a:lnTo>
                  <a:pt x="40710" y="42810"/>
                </a:lnTo>
                <a:lnTo>
                  <a:pt x="40770" y="42290"/>
                </a:lnTo>
                <a:lnTo>
                  <a:pt x="40710" y="41830"/>
                </a:lnTo>
                <a:lnTo>
                  <a:pt x="40620" y="41460"/>
                </a:lnTo>
                <a:lnTo>
                  <a:pt x="40630" y="41160"/>
                </a:lnTo>
                <a:lnTo>
                  <a:pt x="40790" y="40860"/>
                </a:lnTo>
                <a:lnTo>
                  <a:pt x="41390" y="40280"/>
                </a:lnTo>
                <a:lnTo>
                  <a:pt x="41560" y="39980"/>
                </a:lnTo>
                <a:lnTo>
                  <a:pt x="41620" y="39650"/>
                </a:lnTo>
                <a:lnTo>
                  <a:pt x="41590" y="39200"/>
                </a:lnTo>
                <a:lnTo>
                  <a:pt x="41460" y="38450"/>
                </a:lnTo>
                <a:lnTo>
                  <a:pt x="41480" y="38150"/>
                </a:lnTo>
                <a:lnTo>
                  <a:pt x="41610" y="37910"/>
                </a:lnTo>
                <a:lnTo>
                  <a:pt x="41820" y="37650"/>
                </a:lnTo>
                <a:lnTo>
                  <a:pt x="42150" y="37410"/>
                </a:lnTo>
                <a:lnTo>
                  <a:pt x="42650" y="37170"/>
                </a:lnTo>
                <a:lnTo>
                  <a:pt x="44190" y="36700"/>
                </a:lnTo>
                <a:lnTo>
                  <a:pt x="44710" y="36470"/>
                </a:lnTo>
                <a:lnTo>
                  <a:pt x="44910" y="36350"/>
                </a:lnTo>
                <a:lnTo>
                  <a:pt x="45000" y="36250"/>
                </a:lnTo>
                <a:lnTo>
                  <a:pt x="45100" y="36000"/>
                </a:lnTo>
                <a:lnTo>
                  <a:pt x="45210" y="35830"/>
                </a:lnTo>
                <a:lnTo>
                  <a:pt x="45380" y="35630"/>
                </a:lnTo>
                <a:lnTo>
                  <a:pt x="45600" y="35580"/>
                </a:lnTo>
                <a:lnTo>
                  <a:pt x="47400" y="35820"/>
                </a:lnTo>
                <a:lnTo>
                  <a:pt x="47870" y="35770"/>
                </a:lnTo>
                <a:lnTo>
                  <a:pt x="48210" y="35640"/>
                </a:lnTo>
                <a:lnTo>
                  <a:pt x="48510" y="35420"/>
                </a:lnTo>
                <a:lnTo>
                  <a:pt x="49060" y="35120"/>
                </a:lnTo>
                <a:lnTo>
                  <a:pt x="52060" y="34040"/>
                </a:lnTo>
                <a:lnTo>
                  <a:pt x="52420" y="33830"/>
                </a:lnTo>
                <a:lnTo>
                  <a:pt x="52550" y="33680"/>
                </a:lnTo>
                <a:lnTo>
                  <a:pt x="52650" y="33520"/>
                </a:lnTo>
                <a:lnTo>
                  <a:pt x="52730" y="33270"/>
                </a:lnTo>
                <a:lnTo>
                  <a:pt x="52890" y="32310"/>
                </a:lnTo>
                <a:lnTo>
                  <a:pt x="53010" y="32050"/>
                </a:lnTo>
                <a:lnTo>
                  <a:pt x="53240" y="31880"/>
                </a:lnTo>
                <a:lnTo>
                  <a:pt x="54060" y="31480"/>
                </a:lnTo>
                <a:lnTo>
                  <a:pt x="54530" y="31150"/>
                </a:lnTo>
                <a:lnTo>
                  <a:pt x="54690" y="30940"/>
                </a:lnTo>
                <a:lnTo>
                  <a:pt x="54820" y="30740"/>
                </a:lnTo>
                <a:lnTo>
                  <a:pt x="55090" y="30070"/>
                </a:lnTo>
                <a:lnTo>
                  <a:pt x="55330" y="29790"/>
                </a:lnTo>
                <a:lnTo>
                  <a:pt x="55760" y="29460"/>
                </a:lnTo>
                <a:lnTo>
                  <a:pt x="56150" y="29340"/>
                </a:lnTo>
                <a:lnTo>
                  <a:pt x="56500" y="29300"/>
                </a:lnTo>
                <a:lnTo>
                  <a:pt x="58550" y="29270"/>
                </a:lnTo>
                <a:lnTo>
                  <a:pt x="59610" y="29080"/>
                </a:lnTo>
                <a:lnTo>
                  <a:pt x="61300" y="28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hiselwe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960" y="63430"/>
                </a:moveTo>
                <a:lnTo>
                  <a:pt x="54940" y="63320"/>
                </a:lnTo>
                <a:lnTo>
                  <a:pt x="55300" y="63510"/>
                </a:lnTo>
                <a:lnTo>
                  <a:pt x="55570" y="63770"/>
                </a:lnTo>
                <a:lnTo>
                  <a:pt x="55410" y="64150"/>
                </a:lnTo>
                <a:lnTo>
                  <a:pt x="55000" y="64940"/>
                </a:lnTo>
                <a:lnTo>
                  <a:pt x="54910" y="65350"/>
                </a:lnTo>
                <a:lnTo>
                  <a:pt x="54900" y="65780"/>
                </a:lnTo>
                <a:lnTo>
                  <a:pt x="55020" y="66460"/>
                </a:lnTo>
                <a:lnTo>
                  <a:pt x="54900" y="66920"/>
                </a:lnTo>
                <a:lnTo>
                  <a:pt x="54650" y="67360"/>
                </a:lnTo>
                <a:lnTo>
                  <a:pt x="53720" y="68510"/>
                </a:lnTo>
                <a:lnTo>
                  <a:pt x="53390" y="69270"/>
                </a:lnTo>
                <a:lnTo>
                  <a:pt x="52730" y="70320"/>
                </a:lnTo>
                <a:lnTo>
                  <a:pt x="52550" y="70690"/>
                </a:lnTo>
                <a:lnTo>
                  <a:pt x="52390" y="71200"/>
                </a:lnTo>
                <a:lnTo>
                  <a:pt x="52530" y="71600"/>
                </a:lnTo>
                <a:lnTo>
                  <a:pt x="53600" y="73550"/>
                </a:lnTo>
                <a:lnTo>
                  <a:pt x="53880" y="73950"/>
                </a:lnTo>
                <a:lnTo>
                  <a:pt x="54560" y="74690"/>
                </a:lnTo>
                <a:lnTo>
                  <a:pt x="54920" y="75010"/>
                </a:lnTo>
                <a:lnTo>
                  <a:pt x="55210" y="75120"/>
                </a:lnTo>
                <a:lnTo>
                  <a:pt x="55510" y="75050"/>
                </a:lnTo>
                <a:lnTo>
                  <a:pt x="55800" y="74860"/>
                </a:lnTo>
                <a:lnTo>
                  <a:pt x="56060" y="74780"/>
                </a:lnTo>
                <a:lnTo>
                  <a:pt x="56430" y="74910"/>
                </a:lnTo>
                <a:lnTo>
                  <a:pt x="56750" y="74990"/>
                </a:lnTo>
                <a:lnTo>
                  <a:pt x="57170" y="75250"/>
                </a:lnTo>
                <a:lnTo>
                  <a:pt x="57660" y="75670"/>
                </a:lnTo>
                <a:lnTo>
                  <a:pt x="58560" y="76680"/>
                </a:lnTo>
                <a:lnTo>
                  <a:pt x="59830" y="77650"/>
                </a:lnTo>
                <a:lnTo>
                  <a:pt x="62140" y="79070"/>
                </a:lnTo>
                <a:lnTo>
                  <a:pt x="62610" y="79290"/>
                </a:lnTo>
                <a:lnTo>
                  <a:pt x="63080" y="79450"/>
                </a:lnTo>
                <a:lnTo>
                  <a:pt x="63590" y="79500"/>
                </a:lnTo>
                <a:lnTo>
                  <a:pt x="64080" y="79460"/>
                </a:lnTo>
                <a:lnTo>
                  <a:pt x="65580" y="79060"/>
                </a:lnTo>
                <a:lnTo>
                  <a:pt x="66010" y="79040"/>
                </a:lnTo>
                <a:lnTo>
                  <a:pt x="66500" y="79220"/>
                </a:lnTo>
                <a:lnTo>
                  <a:pt x="66820" y="79580"/>
                </a:lnTo>
                <a:lnTo>
                  <a:pt x="67760" y="81870"/>
                </a:lnTo>
                <a:lnTo>
                  <a:pt x="68040" y="82110"/>
                </a:lnTo>
                <a:lnTo>
                  <a:pt x="68440" y="82200"/>
                </a:lnTo>
                <a:lnTo>
                  <a:pt x="68910" y="82260"/>
                </a:lnTo>
                <a:lnTo>
                  <a:pt x="69420" y="82400"/>
                </a:lnTo>
                <a:lnTo>
                  <a:pt x="71050" y="83050"/>
                </a:lnTo>
                <a:lnTo>
                  <a:pt x="71220" y="83190"/>
                </a:lnTo>
                <a:lnTo>
                  <a:pt x="71290" y="83370"/>
                </a:lnTo>
                <a:lnTo>
                  <a:pt x="71240" y="84370"/>
                </a:lnTo>
                <a:lnTo>
                  <a:pt x="71270" y="84630"/>
                </a:lnTo>
                <a:lnTo>
                  <a:pt x="71390" y="84940"/>
                </a:lnTo>
                <a:lnTo>
                  <a:pt x="71730" y="85070"/>
                </a:lnTo>
                <a:lnTo>
                  <a:pt x="72150" y="85150"/>
                </a:lnTo>
                <a:lnTo>
                  <a:pt x="73050" y="85190"/>
                </a:lnTo>
                <a:lnTo>
                  <a:pt x="73470" y="85270"/>
                </a:lnTo>
                <a:lnTo>
                  <a:pt x="73600" y="85410"/>
                </a:lnTo>
                <a:lnTo>
                  <a:pt x="73620" y="85660"/>
                </a:lnTo>
                <a:lnTo>
                  <a:pt x="73560" y="85960"/>
                </a:lnTo>
                <a:lnTo>
                  <a:pt x="73540" y="86290"/>
                </a:lnTo>
                <a:lnTo>
                  <a:pt x="73700" y="86410"/>
                </a:lnTo>
                <a:lnTo>
                  <a:pt x="73920" y="86460"/>
                </a:lnTo>
                <a:lnTo>
                  <a:pt x="75410" y="86540"/>
                </a:lnTo>
                <a:lnTo>
                  <a:pt x="75430" y="86540"/>
                </a:lnTo>
                <a:lnTo>
                  <a:pt x="75460" y="87650"/>
                </a:lnTo>
                <a:lnTo>
                  <a:pt x="75590" y="91940"/>
                </a:lnTo>
                <a:lnTo>
                  <a:pt x="75880" y="92780"/>
                </a:lnTo>
                <a:lnTo>
                  <a:pt x="76230" y="93410"/>
                </a:lnTo>
                <a:lnTo>
                  <a:pt x="76490" y="94030"/>
                </a:lnTo>
                <a:lnTo>
                  <a:pt x="76640" y="94690"/>
                </a:lnTo>
                <a:lnTo>
                  <a:pt x="76670" y="95450"/>
                </a:lnTo>
                <a:lnTo>
                  <a:pt x="72050" y="95390"/>
                </a:lnTo>
                <a:lnTo>
                  <a:pt x="67110" y="95320"/>
                </a:lnTo>
                <a:lnTo>
                  <a:pt x="59610" y="95220"/>
                </a:lnTo>
                <a:lnTo>
                  <a:pt x="53930" y="95140"/>
                </a:lnTo>
                <a:lnTo>
                  <a:pt x="50480" y="94440"/>
                </a:lnTo>
                <a:lnTo>
                  <a:pt x="45190" y="92610"/>
                </a:lnTo>
                <a:lnTo>
                  <a:pt x="41250" y="91240"/>
                </a:lnTo>
                <a:lnTo>
                  <a:pt x="39430" y="90610"/>
                </a:lnTo>
                <a:lnTo>
                  <a:pt x="34910" y="89050"/>
                </a:lnTo>
                <a:lnTo>
                  <a:pt x="34140" y="88520"/>
                </a:lnTo>
                <a:lnTo>
                  <a:pt x="33340" y="87720"/>
                </a:lnTo>
                <a:lnTo>
                  <a:pt x="30880" y="83990"/>
                </a:lnTo>
                <a:lnTo>
                  <a:pt x="25600" y="79180"/>
                </a:lnTo>
                <a:lnTo>
                  <a:pt x="24450" y="77180"/>
                </a:lnTo>
                <a:lnTo>
                  <a:pt x="24230" y="75740"/>
                </a:lnTo>
                <a:lnTo>
                  <a:pt x="24760" y="73470"/>
                </a:lnTo>
                <a:lnTo>
                  <a:pt x="24820" y="72030"/>
                </a:lnTo>
                <a:lnTo>
                  <a:pt x="24520" y="70890"/>
                </a:lnTo>
                <a:lnTo>
                  <a:pt x="23970" y="70040"/>
                </a:lnTo>
                <a:lnTo>
                  <a:pt x="22500" y="68470"/>
                </a:lnTo>
                <a:lnTo>
                  <a:pt x="21820" y="67420"/>
                </a:lnTo>
                <a:lnTo>
                  <a:pt x="20930" y="64790"/>
                </a:lnTo>
                <a:lnTo>
                  <a:pt x="21660" y="64000"/>
                </a:lnTo>
                <a:lnTo>
                  <a:pt x="23380" y="63560"/>
                </a:lnTo>
                <a:lnTo>
                  <a:pt x="23610" y="63450"/>
                </a:lnTo>
                <a:lnTo>
                  <a:pt x="23670" y="63330"/>
                </a:lnTo>
                <a:lnTo>
                  <a:pt x="23800" y="63330"/>
                </a:lnTo>
                <a:lnTo>
                  <a:pt x="24020" y="63480"/>
                </a:lnTo>
                <a:lnTo>
                  <a:pt x="24590" y="63970"/>
                </a:lnTo>
                <a:lnTo>
                  <a:pt x="25170" y="64230"/>
                </a:lnTo>
                <a:lnTo>
                  <a:pt x="26350" y="64180"/>
                </a:lnTo>
                <a:lnTo>
                  <a:pt x="28140" y="63770"/>
                </a:lnTo>
                <a:lnTo>
                  <a:pt x="28610" y="63770"/>
                </a:lnTo>
                <a:lnTo>
                  <a:pt x="29090" y="63890"/>
                </a:lnTo>
                <a:lnTo>
                  <a:pt x="29530" y="64350"/>
                </a:lnTo>
                <a:lnTo>
                  <a:pt x="29690" y="64620"/>
                </a:lnTo>
                <a:lnTo>
                  <a:pt x="29780" y="64940"/>
                </a:lnTo>
                <a:lnTo>
                  <a:pt x="29840" y="65780"/>
                </a:lnTo>
                <a:lnTo>
                  <a:pt x="29840" y="66260"/>
                </a:lnTo>
                <a:lnTo>
                  <a:pt x="29760" y="66650"/>
                </a:lnTo>
                <a:lnTo>
                  <a:pt x="29670" y="66930"/>
                </a:lnTo>
                <a:lnTo>
                  <a:pt x="29690" y="67150"/>
                </a:lnTo>
                <a:lnTo>
                  <a:pt x="29840" y="67430"/>
                </a:lnTo>
                <a:lnTo>
                  <a:pt x="30560" y="68380"/>
                </a:lnTo>
                <a:lnTo>
                  <a:pt x="30600" y="68600"/>
                </a:lnTo>
                <a:lnTo>
                  <a:pt x="30550" y="68820"/>
                </a:lnTo>
                <a:lnTo>
                  <a:pt x="30360" y="69360"/>
                </a:lnTo>
                <a:lnTo>
                  <a:pt x="30300" y="69670"/>
                </a:lnTo>
                <a:lnTo>
                  <a:pt x="30280" y="69950"/>
                </a:lnTo>
                <a:lnTo>
                  <a:pt x="30360" y="70100"/>
                </a:lnTo>
                <a:lnTo>
                  <a:pt x="30580" y="70060"/>
                </a:lnTo>
                <a:lnTo>
                  <a:pt x="32880" y="68240"/>
                </a:lnTo>
                <a:lnTo>
                  <a:pt x="35630" y="66760"/>
                </a:lnTo>
                <a:lnTo>
                  <a:pt x="36310" y="66560"/>
                </a:lnTo>
                <a:lnTo>
                  <a:pt x="36900" y="66560"/>
                </a:lnTo>
                <a:lnTo>
                  <a:pt x="37330" y="66460"/>
                </a:lnTo>
                <a:lnTo>
                  <a:pt x="37790" y="66230"/>
                </a:lnTo>
                <a:lnTo>
                  <a:pt x="38290" y="66060"/>
                </a:lnTo>
                <a:lnTo>
                  <a:pt x="38880" y="66170"/>
                </a:lnTo>
                <a:lnTo>
                  <a:pt x="39420" y="66490"/>
                </a:lnTo>
                <a:lnTo>
                  <a:pt x="41760" y="68250"/>
                </a:lnTo>
                <a:lnTo>
                  <a:pt x="42100" y="68340"/>
                </a:lnTo>
                <a:lnTo>
                  <a:pt x="42260" y="68290"/>
                </a:lnTo>
                <a:lnTo>
                  <a:pt x="42310" y="67500"/>
                </a:lnTo>
                <a:lnTo>
                  <a:pt x="42350" y="67240"/>
                </a:lnTo>
                <a:lnTo>
                  <a:pt x="42480" y="66990"/>
                </a:lnTo>
                <a:lnTo>
                  <a:pt x="42670" y="66740"/>
                </a:lnTo>
                <a:lnTo>
                  <a:pt x="43160" y="66360"/>
                </a:lnTo>
                <a:lnTo>
                  <a:pt x="43340" y="66100"/>
                </a:lnTo>
                <a:lnTo>
                  <a:pt x="43450" y="65860"/>
                </a:lnTo>
                <a:lnTo>
                  <a:pt x="43490" y="65620"/>
                </a:lnTo>
                <a:lnTo>
                  <a:pt x="43680" y="65460"/>
                </a:lnTo>
                <a:lnTo>
                  <a:pt x="44030" y="65310"/>
                </a:lnTo>
                <a:lnTo>
                  <a:pt x="46440" y="65070"/>
                </a:lnTo>
                <a:lnTo>
                  <a:pt x="46920" y="64880"/>
                </a:lnTo>
                <a:lnTo>
                  <a:pt x="47350" y="64470"/>
                </a:lnTo>
                <a:lnTo>
                  <a:pt x="47650" y="64110"/>
                </a:lnTo>
                <a:lnTo>
                  <a:pt x="48010" y="63820"/>
                </a:lnTo>
                <a:lnTo>
                  <a:pt x="48830" y="63280"/>
                </a:lnTo>
                <a:lnTo>
                  <a:pt x="49890" y="63070"/>
                </a:lnTo>
                <a:lnTo>
                  <a:pt x="51960" y="63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