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Shiselweni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Swaziland • State Map | Fully Editable Vector Shape</a:t>
            </a:r>
          </a:p>
        </p:txBody>
      </p:sp>
      <p:sp>
        <p:nvSpPr>
          <p:cNvPr id="101" name="Shiselw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960" y="63430"/>
                </a:moveTo>
                <a:lnTo>
                  <a:pt x="54940" y="63320"/>
                </a:lnTo>
                <a:lnTo>
                  <a:pt x="55300" y="63510"/>
                </a:lnTo>
                <a:lnTo>
                  <a:pt x="55570" y="63770"/>
                </a:lnTo>
                <a:lnTo>
                  <a:pt x="55410" y="64150"/>
                </a:lnTo>
                <a:lnTo>
                  <a:pt x="55000" y="64940"/>
                </a:lnTo>
                <a:lnTo>
                  <a:pt x="54910" y="65350"/>
                </a:lnTo>
                <a:lnTo>
                  <a:pt x="54900" y="65780"/>
                </a:lnTo>
                <a:lnTo>
                  <a:pt x="55020" y="66460"/>
                </a:lnTo>
                <a:lnTo>
                  <a:pt x="54900" y="66920"/>
                </a:lnTo>
                <a:lnTo>
                  <a:pt x="54650" y="67360"/>
                </a:lnTo>
                <a:lnTo>
                  <a:pt x="53720" y="68510"/>
                </a:lnTo>
                <a:lnTo>
                  <a:pt x="53390" y="69270"/>
                </a:lnTo>
                <a:lnTo>
                  <a:pt x="52730" y="70320"/>
                </a:lnTo>
                <a:lnTo>
                  <a:pt x="52550" y="70690"/>
                </a:lnTo>
                <a:lnTo>
                  <a:pt x="52390" y="71200"/>
                </a:lnTo>
                <a:lnTo>
                  <a:pt x="52530" y="71600"/>
                </a:lnTo>
                <a:lnTo>
                  <a:pt x="53600" y="73550"/>
                </a:lnTo>
                <a:lnTo>
                  <a:pt x="53880" y="73950"/>
                </a:lnTo>
                <a:lnTo>
                  <a:pt x="54560" y="74690"/>
                </a:lnTo>
                <a:lnTo>
                  <a:pt x="54920" y="75010"/>
                </a:lnTo>
                <a:lnTo>
                  <a:pt x="55210" y="75120"/>
                </a:lnTo>
                <a:lnTo>
                  <a:pt x="55510" y="75050"/>
                </a:lnTo>
                <a:lnTo>
                  <a:pt x="55800" y="74860"/>
                </a:lnTo>
                <a:lnTo>
                  <a:pt x="56060" y="74780"/>
                </a:lnTo>
                <a:lnTo>
                  <a:pt x="56430" y="74910"/>
                </a:lnTo>
                <a:lnTo>
                  <a:pt x="56750" y="74990"/>
                </a:lnTo>
                <a:lnTo>
                  <a:pt x="57170" y="75250"/>
                </a:lnTo>
                <a:lnTo>
                  <a:pt x="57660" y="75670"/>
                </a:lnTo>
                <a:lnTo>
                  <a:pt x="58560" y="76680"/>
                </a:lnTo>
                <a:lnTo>
                  <a:pt x="59830" y="77650"/>
                </a:lnTo>
                <a:lnTo>
                  <a:pt x="62140" y="79070"/>
                </a:lnTo>
                <a:lnTo>
                  <a:pt x="62610" y="79290"/>
                </a:lnTo>
                <a:lnTo>
                  <a:pt x="63080" y="79450"/>
                </a:lnTo>
                <a:lnTo>
                  <a:pt x="63590" y="79500"/>
                </a:lnTo>
                <a:lnTo>
                  <a:pt x="64080" y="79460"/>
                </a:lnTo>
                <a:lnTo>
                  <a:pt x="65580" y="79060"/>
                </a:lnTo>
                <a:lnTo>
                  <a:pt x="66010" y="79040"/>
                </a:lnTo>
                <a:lnTo>
                  <a:pt x="66500" y="79220"/>
                </a:lnTo>
                <a:lnTo>
                  <a:pt x="66820" y="79580"/>
                </a:lnTo>
                <a:lnTo>
                  <a:pt x="67760" y="81870"/>
                </a:lnTo>
                <a:lnTo>
                  <a:pt x="68040" y="82110"/>
                </a:lnTo>
                <a:lnTo>
                  <a:pt x="68440" y="82200"/>
                </a:lnTo>
                <a:lnTo>
                  <a:pt x="68910" y="82260"/>
                </a:lnTo>
                <a:lnTo>
                  <a:pt x="69420" y="82400"/>
                </a:lnTo>
                <a:lnTo>
                  <a:pt x="71050" y="83050"/>
                </a:lnTo>
                <a:lnTo>
                  <a:pt x="71220" y="83190"/>
                </a:lnTo>
                <a:lnTo>
                  <a:pt x="71290" y="83370"/>
                </a:lnTo>
                <a:lnTo>
                  <a:pt x="71240" y="84370"/>
                </a:lnTo>
                <a:lnTo>
                  <a:pt x="71270" y="84630"/>
                </a:lnTo>
                <a:lnTo>
                  <a:pt x="71390" y="84940"/>
                </a:lnTo>
                <a:lnTo>
                  <a:pt x="71730" y="85070"/>
                </a:lnTo>
                <a:lnTo>
                  <a:pt x="72150" y="85150"/>
                </a:lnTo>
                <a:lnTo>
                  <a:pt x="73050" y="85190"/>
                </a:lnTo>
                <a:lnTo>
                  <a:pt x="73470" y="85270"/>
                </a:lnTo>
                <a:lnTo>
                  <a:pt x="73600" y="85410"/>
                </a:lnTo>
                <a:lnTo>
                  <a:pt x="73620" y="85660"/>
                </a:lnTo>
                <a:lnTo>
                  <a:pt x="73560" y="85960"/>
                </a:lnTo>
                <a:lnTo>
                  <a:pt x="73540" y="86290"/>
                </a:lnTo>
                <a:lnTo>
                  <a:pt x="73700" y="86410"/>
                </a:lnTo>
                <a:lnTo>
                  <a:pt x="73920" y="86460"/>
                </a:lnTo>
                <a:lnTo>
                  <a:pt x="75410" y="86540"/>
                </a:lnTo>
                <a:lnTo>
                  <a:pt x="75430" y="86540"/>
                </a:lnTo>
                <a:lnTo>
                  <a:pt x="75460" y="87650"/>
                </a:lnTo>
                <a:lnTo>
                  <a:pt x="75590" y="91940"/>
                </a:lnTo>
                <a:lnTo>
                  <a:pt x="75880" y="92780"/>
                </a:lnTo>
                <a:lnTo>
                  <a:pt x="76230" y="93410"/>
                </a:lnTo>
                <a:lnTo>
                  <a:pt x="76490" y="94030"/>
                </a:lnTo>
                <a:lnTo>
                  <a:pt x="76640" y="94690"/>
                </a:lnTo>
                <a:lnTo>
                  <a:pt x="76670" y="95450"/>
                </a:lnTo>
                <a:lnTo>
                  <a:pt x="72050" y="95390"/>
                </a:lnTo>
                <a:lnTo>
                  <a:pt x="67110" y="95320"/>
                </a:lnTo>
                <a:lnTo>
                  <a:pt x="59610" y="95220"/>
                </a:lnTo>
                <a:lnTo>
                  <a:pt x="53930" y="95140"/>
                </a:lnTo>
                <a:lnTo>
                  <a:pt x="50480" y="94440"/>
                </a:lnTo>
                <a:lnTo>
                  <a:pt x="45190" y="92610"/>
                </a:lnTo>
                <a:lnTo>
                  <a:pt x="41250" y="91240"/>
                </a:lnTo>
                <a:lnTo>
                  <a:pt x="39430" y="90610"/>
                </a:lnTo>
                <a:lnTo>
                  <a:pt x="34910" y="89050"/>
                </a:lnTo>
                <a:lnTo>
                  <a:pt x="34140" y="88520"/>
                </a:lnTo>
                <a:lnTo>
                  <a:pt x="33340" y="87720"/>
                </a:lnTo>
                <a:lnTo>
                  <a:pt x="30880" y="83990"/>
                </a:lnTo>
                <a:lnTo>
                  <a:pt x="25600" y="79180"/>
                </a:lnTo>
                <a:lnTo>
                  <a:pt x="24450" y="77180"/>
                </a:lnTo>
                <a:lnTo>
                  <a:pt x="24230" y="75740"/>
                </a:lnTo>
                <a:lnTo>
                  <a:pt x="24760" y="73470"/>
                </a:lnTo>
                <a:lnTo>
                  <a:pt x="24820" y="72030"/>
                </a:lnTo>
                <a:lnTo>
                  <a:pt x="24520" y="70890"/>
                </a:lnTo>
                <a:lnTo>
                  <a:pt x="23970" y="70040"/>
                </a:lnTo>
                <a:lnTo>
                  <a:pt x="22500" y="68470"/>
                </a:lnTo>
                <a:lnTo>
                  <a:pt x="21820" y="67420"/>
                </a:lnTo>
                <a:lnTo>
                  <a:pt x="20930" y="64790"/>
                </a:lnTo>
                <a:lnTo>
                  <a:pt x="21660" y="64000"/>
                </a:lnTo>
                <a:lnTo>
                  <a:pt x="23380" y="63560"/>
                </a:lnTo>
                <a:lnTo>
                  <a:pt x="23610" y="63450"/>
                </a:lnTo>
                <a:lnTo>
                  <a:pt x="23670" y="63330"/>
                </a:lnTo>
                <a:lnTo>
                  <a:pt x="23800" y="63330"/>
                </a:lnTo>
                <a:lnTo>
                  <a:pt x="24020" y="63480"/>
                </a:lnTo>
                <a:lnTo>
                  <a:pt x="24590" y="63970"/>
                </a:lnTo>
                <a:lnTo>
                  <a:pt x="25170" y="64230"/>
                </a:lnTo>
                <a:lnTo>
                  <a:pt x="26350" y="64180"/>
                </a:lnTo>
                <a:lnTo>
                  <a:pt x="28140" y="63770"/>
                </a:lnTo>
                <a:lnTo>
                  <a:pt x="28610" y="63770"/>
                </a:lnTo>
                <a:lnTo>
                  <a:pt x="29090" y="63890"/>
                </a:lnTo>
                <a:lnTo>
                  <a:pt x="29530" y="64350"/>
                </a:lnTo>
                <a:lnTo>
                  <a:pt x="29690" y="64620"/>
                </a:lnTo>
                <a:lnTo>
                  <a:pt x="29780" y="64940"/>
                </a:lnTo>
                <a:lnTo>
                  <a:pt x="29840" y="65780"/>
                </a:lnTo>
                <a:lnTo>
                  <a:pt x="29840" y="66260"/>
                </a:lnTo>
                <a:lnTo>
                  <a:pt x="29760" y="66650"/>
                </a:lnTo>
                <a:lnTo>
                  <a:pt x="29670" y="66930"/>
                </a:lnTo>
                <a:lnTo>
                  <a:pt x="29690" y="67150"/>
                </a:lnTo>
                <a:lnTo>
                  <a:pt x="29840" y="67430"/>
                </a:lnTo>
                <a:lnTo>
                  <a:pt x="30560" y="68380"/>
                </a:lnTo>
                <a:lnTo>
                  <a:pt x="30600" y="68600"/>
                </a:lnTo>
                <a:lnTo>
                  <a:pt x="30550" y="68820"/>
                </a:lnTo>
                <a:lnTo>
                  <a:pt x="30360" y="69360"/>
                </a:lnTo>
                <a:lnTo>
                  <a:pt x="30300" y="69670"/>
                </a:lnTo>
                <a:lnTo>
                  <a:pt x="30280" y="69950"/>
                </a:lnTo>
                <a:lnTo>
                  <a:pt x="30360" y="70100"/>
                </a:lnTo>
                <a:lnTo>
                  <a:pt x="30580" y="70060"/>
                </a:lnTo>
                <a:lnTo>
                  <a:pt x="32880" y="68240"/>
                </a:lnTo>
                <a:lnTo>
                  <a:pt x="35630" y="66760"/>
                </a:lnTo>
                <a:lnTo>
                  <a:pt x="36310" y="66560"/>
                </a:lnTo>
                <a:lnTo>
                  <a:pt x="36900" y="66560"/>
                </a:lnTo>
                <a:lnTo>
                  <a:pt x="37330" y="66460"/>
                </a:lnTo>
                <a:lnTo>
                  <a:pt x="37790" y="66230"/>
                </a:lnTo>
                <a:lnTo>
                  <a:pt x="38290" y="66060"/>
                </a:lnTo>
                <a:lnTo>
                  <a:pt x="38880" y="66170"/>
                </a:lnTo>
                <a:lnTo>
                  <a:pt x="39420" y="66490"/>
                </a:lnTo>
                <a:lnTo>
                  <a:pt x="41760" y="68250"/>
                </a:lnTo>
                <a:lnTo>
                  <a:pt x="42100" y="68340"/>
                </a:lnTo>
                <a:lnTo>
                  <a:pt x="42260" y="68290"/>
                </a:lnTo>
                <a:lnTo>
                  <a:pt x="42310" y="67500"/>
                </a:lnTo>
                <a:lnTo>
                  <a:pt x="42350" y="67240"/>
                </a:lnTo>
                <a:lnTo>
                  <a:pt x="42480" y="66990"/>
                </a:lnTo>
                <a:lnTo>
                  <a:pt x="42670" y="66740"/>
                </a:lnTo>
                <a:lnTo>
                  <a:pt x="43160" y="66360"/>
                </a:lnTo>
                <a:lnTo>
                  <a:pt x="43340" y="66100"/>
                </a:lnTo>
                <a:lnTo>
                  <a:pt x="43450" y="65860"/>
                </a:lnTo>
                <a:lnTo>
                  <a:pt x="43490" y="65620"/>
                </a:lnTo>
                <a:lnTo>
                  <a:pt x="43680" y="65460"/>
                </a:lnTo>
                <a:lnTo>
                  <a:pt x="44030" y="65310"/>
                </a:lnTo>
                <a:lnTo>
                  <a:pt x="46440" y="65070"/>
                </a:lnTo>
                <a:lnTo>
                  <a:pt x="46920" y="64880"/>
                </a:lnTo>
                <a:lnTo>
                  <a:pt x="47350" y="64470"/>
                </a:lnTo>
                <a:lnTo>
                  <a:pt x="47650" y="64110"/>
                </a:lnTo>
                <a:lnTo>
                  <a:pt x="48010" y="63820"/>
                </a:lnTo>
                <a:lnTo>
                  <a:pt x="48830" y="63280"/>
                </a:lnTo>
                <a:lnTo>
                  <a:pt x="49890" y="63070"/>
                </a:lnTo>
                <a:lnTo>
                  <a:pt x="51960" y="63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