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Manzini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Swaziland • State Map | Fully Editable Vector Shape</a:t>
            </a:r>
          </a:p>
        </p:txBody>
      </p:sp>
      <p:sp>
        <p:nvSpPr>
          <p:cNvPr id="101" name="Manzin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1300" y="28350"/>
                </a:moveTo>
                <a:lnTo>
                  <a:pt x="62360" y="31700"/>
                </a:lnTo>
                <a:lnTo>
                  <a:pt x="62490" y="32790"/>
                </a:lnTo>
                <a:lnTo>
                  <a:pt x="62430" y="33150"/>
                </a:lnTo>
                <a:lnTo>
                  <a:pt x="62510" y="33450"/>
                </a:lnTo>
                <a:lnTo>
                  <a:pt x="62740" y="33930"/>
                </a:lnTo>
                <a:lnTo>
                  <a:pt x="62320" y="35420"/>
                </a:lnTo>
                <a:lnTo>
                  <a:pt x="62200" y="36860"/>
                </a:lnTo>
                <a:lnTo>
                  <a:pt x="62010" y="37760"/>
                </a:lnTo>
                <a:lnTo>
                  <a:pt x="61680" y="38620"/>
                </a:lnTo>
                <a:lnTo>
                  <a:pt x="61200" y="39280"/>
                </a:lnTo>
                <a:lnTo>
                  <a:pt x="60700" y="39840"/>
                </a:lnTo>
                <a:lnTo>
                  <a:pt x="59710" y="40710"/>
                </a:lnTo>
                <a:lnTo>
                  <a:pt x="59360" y="41150"/>
                </a:lnTo>
                <a:lnTo>
                  <a:pt x="59280" y="41550"/>
                </a:lnTo>
                <a:lnTo>
                  <a:pt x="59270" y="42040"/>
                </a:lnTo>
                <a:lnTo>
                  <a:pt x="59110" y="42290"/>
                </a:lnTo>
                <a:lnTo>
                  <a:pt x="58800" y="42520"/>
                </a:lnTo>
                <a:lnTo>
                  <a:pt x="58130" y="42910"/>
                </a:lnTo>
                <a:lnTo>
                  <a:pt x="58020" y="43080"/>
                </a:lnTo>
                <a:lnTo>
                  <a:pt x="58030" y="43320"/>
                </a:lnTo>
                <a:lnTo>
                  <a:pt x="58250" y="44060"/>
                </a:lnTo>
                <a:lnTo>
                  <a:pt x="58320" y="44530"/>
                </a:lnTo>
                <a:lnTo>
                  <a:pt x="58250" y="45880"/>
                </a:lnTo>
                <a:lnTo>
                  <a:pt x="57990" y="46440"/>
                </a:lnTo>
                <a:lnTo>
                  <a:pt x="57930" y="46880"/>
                </a:lnTo>
                <a:lnTo>
                  <a:pt x="57950" y="47210"/>
                </a:lnTo>
                <a:lnTo>
                  <a:pt x="58110" y="47830"/>
                </a:lnTo>
                <a:lnTo>
                  <a:pt x="58140" y="48140"/>
                </a:lnTo>
                <a:lnTo>
                  <a:pt x="58110" y="48610"/>
                </a:lnTo>
                <a:lnTo>
                  <a:pt x="57780" y="48880"/>
                </a:lnTo>
                <a:lnTo>
                  <a:pt x="57340" y="49120"/>
                </a:lnTo>
                <a:lnTo>
                  <a:pt x="56870" y="49290"/>
                </a:lnTo>
                <a:lnTo>
                  <a:pt x="56610" y="49520"/>
                </a:lnTo>
                <a:lnTo>
                  <a:pt x="56660" y="49840"/>
                </a:lnTo>
                <a:lnTo>
                  <a:pt x="57100" y="50600"/>
                </a:lnTo>
                <a:lnTo>
                  <a:pt x="57310" y="51190"/>
                </a:lnTo>
                <a:lnTo>
                  <a:pt x="57600" y="52950"/>
                </a:lnTo>
                <a:lnTo>
                  <a:pt x="57720" y="55030"/>
                </a:lnTo>
                <a:lnTo>
                  <a:pt x="57510" y="55520"/>
                </a:lnTo>
                <a:lnTo>
                  <a:pt x="57140" y="55850"/>
                </a:lnTo>
                <a:lnTo>
                  <a:pt x="54140" y="57270"/>
                </a:lnTo>
                <a:lnTo>
                  <a:pt x="53930" y="57430"/>
                </a:lnTo>
                <a:lnTo>
                  <a:pt x="53720" y="57660"/>
                </a:lnTo>
                <a:lnTo>
                  <a:pt x="53540" y="57950"/>
                </a:lnTo>
                <a:lnTo>
                  <a:pt x="52340" y="60930"/>
                </a:lnTo>
                <a:lnTo>
                  <a:pt x="52010" y="62280"/>
                </a:lnTo>
                <a:lnTo>
                  <a:pt x="51960" y="63430"/>
                </a:lnTo>
                <a:lnTo>
                  <a:pt x="49890" y="63070"/>
                </a:lnTo>
                <a:lnTo>
                  <a:pt x="48830" y="63280"/>
                </a:lnTo>
                <a:lnTo>
                  <a:pt x="48010" y="63820"/>
                </a:lnTo>
                <a:lnTo>
                  <a:pt x="47650" y="64110"/>
                </a:lnTo>
                <a:lnTo>
                  <a:pt x="47350" y="64470"/>
                </a:lnTo>
                <a:lnTo>
                  <a:pt x="46920" y="64880"/>
                </a:lnTo>
                <a:lnTo>
                  <a:pt x="46440" y="65070"/>
                </a:lnTo>
                <a:lnTo>
                  <a:pt x="44030" y="65310"/>
                </a:lnTo>
                <a:lnTo>
                  <a:pt x="43680" y="65460"/>
                </a:lnTo>
                <a:lnTo>
                  <a:pt x="43490" y="65620"/>
                </a:lnTo>
                <a:lnTo>
                  <a:pt x="43450" y="65860"/>
                </a:lnTo>
                <a:lnTo>
                  <a:pt x="43340" y="66100"/>
                </a:lnTo>
                <a:lnTo>
                  <a:pt x="43160" y="66360"/>
                </a:lnTo>
                <a:lnTo>
                  <a:pt x="42670" y="66740"/>
                </a:lnTo>
                <a:lnTo>
                  <a:pt x="42480" y="66990"/>
                </a:lnTo>
                <a:lnTo>
                  <a:pt x="42350" y="67240"/>
                </a:lnTo>
                <a:lnTo>
                  <a:pt x="42310" y="67500"/>
                </a:lnTo>
                <a:lnTo>
                  <a:pt x="42260" y="68290"/>
                </a:lnTo>
                <a:lnTo>
                  <a:pt x="42100" y="68340"/>
                </a:lnTo>
                <a:lnTo>
                  <a:pt x="41760" y="68250"/>
                </a:lnTo>
                <a:lnTo>
                  <a:pt x="39420" y="66490"/>
                </a:lnTo>
                <a:lnTo>
                  <a:pt x="38880" y="66170"/>
                </a:lnTo>
                <a:lnTo>
                  <a:pt x="38290" y="66060"/>
                </a:lnTo>
                <a:lnTo>
                  <a:pt x="37790" y="66230"/>
                </a:lnTo>
                <a:lnTo>
                  <a:pt x="37330" y="66460"/>
                </a:lnTo>
                <a:lnTo>
                  <a:pt x="36900" y="66560"/>
                </a:lnTo>
                <a:lnTo>
                  <a:pt x="36310" y="66560"/>
                </a:lnTo>
                <a:lnTo>
                  <a:pt x="35630" y="66760"/>
                </a:lnTo>
                <a:lnTo>
                  <a:pt x="32880" y="68240"/>
                </a:lnTo>
                <a:lnTo>
                  <a:pt x="30580" y="70060"/>
                </a:lnTo>
                <a:lnTo>
                  <a:pt x="30360" y="70100"/>
                </a:lnTo>
                <a:lnTo>
                  <a:pt x="30280" y="69950"/>
                </a:lnTo>
                <a:lnTo>
                  <a:pt x="30300" y="69670"/>
                </a:lnTo>
                <a:lnTo>
                  <a:pt x="30360" y="69360"/>
                </a:lnTo>
                <a:lnTo>
                  <a:pt x="30550" y="68820"/>
                </a:lnTo>
                <a:lnTo>
                  <a:pt x="30600" y="68600"/>
                </a:lnTo>
                <a:lnTo>
                  <a:pt x="30560" y="68380"/>
                </a:lnTo>
                <a:lnTo>
                  <a:pt x="29840" y="67430"/>
                </a:lnTo>
                <a:lnTo>
                  <a:pt x="29690" y="67150"/>
                </a:lnTo>
                <a:lnTo>
                  <a:pt x="29670" y="66930"/>
                </a:lnTo>
                <a:lnTo>
                  <a:pt x="29760" y="66650"/>
                </a:lnTo>
                <a:lnTo>
                  <a:pt x="29840" y="66260"/>
                </a:lnTo>
                <a:lnTo>
                  <a:pt x="29840" y="65780"/>
                </a:lnTo>
                <a:lnTo>
                  <a:pt x="29780" y="64940"/>
                </a:lnTo>
                <a:lnTo>
                  <a:pt x="29690" y="64620"/>
                </a:lnTo>
                <a:lnTo>
                  <a:pt x="29530" y="64350"/>
                </a:lnTo>
                <a:lnTo>
                  <a:pt x="29090" y="63890"/>
                </a:lnTo>
                <a:lnTo>
                  <a:pt x="28610" y="63770"/>
                </a:lnTo>
                <a:lnTo>
                  <a:pt x="28140" y="63770"/>
                </a:lnTo>
                <a:lnTo>
                  <a:pt x="26350" y="64180"/>
                </a:lnTo>
                <a:lnTo>
                  <a:pt x="25170" y="64230"/>
                </a:lnTo>
                <a:lnTo>
                  <a:pt x="24590" y="63970"/>
                </a:lnTo>
                <a:lnTo>
                  <a:pt x="24020" y="63480"/>
                </a:lnTo>
                <a:lnTo>
                  <a:pt x="23800" y="63330"/>
                </a:lnTo>
                <a:lnTo>
                  <a:pt x="23670" y="63330"/>
                </a:lnTo>
                <a:lnTo>
                  <a:pt x="23610" y="63450"/>
                </a:lnTo>
                <a:lnTo>
                  <a:pt x="23380" y="63560"/>
                </a:lnTo>
                <a:lnTo>
                  <a:pt x="21660" y="64000"/>
                </a:lnTo>
                <a:lnTo>
                  <a:pt x="20930" y="64790"/>
                </a:lnTo>
                <a:lnTo>
                  <a:pt x="20670" y="64010"/>
                </a:lnTo>
                <a:lnTo>
                  <a:pt x="20080" y="64750"/>
                </a:lnTo>
                <a:lnTo>
                  <a:pt x="19290" y="65420"/>
                </a:lnTo>
                <a:lnTo>
                  <a:pt x="18410" y="65910"/>
                </a:lnTo>
                <a:lnTo>
                  <a:pt x="17560" y="66080"/>
                </a:lnTo>
                <a:lnTo>
                  <a:pt x="16660" y="66130"/>
                </a:lnTo>
                <a:lnTo>
                  <a:pt x="16310" y="64780"/>
                </a:lnTo>
                <a:lnTo>
                  <a:pt x="15800" y="60830"/>
                </a:lnTo>
                <a:lnTo>
                  <a:pt x="15720" y="52880"/>
                </a:lnTo>
                <a:lnTo>
                  <a:pt x="15660" y="46750"/>
                </a:lnTo>
                <a:lnTo>
                  <a:pt x="16770" y="42450"/>
                </a:lnTo>
                <a:lnTo>
                  <a:pt x="21550" y="36370"/>
                </a:lnTo>
                <a:lnTo>
                  <a:pt x="22180" y="36640"/>
                </a:lnTo>
                <a:lnTo>
                  <a:pt x="29760" y="41480"/>
                </a:lnTo>
                <a:lnTo>
                  <a:pt x="29910" y="41650"/>
                </a:lnTo>
                <a:lnTo>
                  <a:pt x="30050" y="41870"/>
                </a:lnTo>
                <a:lnTo>
                  <a:pt x="30480" y="42720"/>
                </a:lnTo>
                <a:lnTo>
                  <a:pt x="30870" y="43320"/>
                </a:lnTo>
                <a:lnTo>
                  <a:pt x="31110" y="43560"/>
                </a:lnTo>
                <a:lnTo>
                  <a:pt x="31420" y="43710"/>
                </a:lnTo>
                <a:lnTo>
                  <a:pt x="31700" y="43740"/>
                </a:lnTo>
                <a:lnTo>
                  <a:pt x="34030" y="44280"/>
                </a:lnTo>
                <a:lnTo>
                  <a:pt x="34560" y="44300"/>
                </a:lnTo>
                <a:lnTo>
                  <a:pt x="34990" y="44100"/>
                </a:lnTo>
                <a:lnTo>
                  <a:pt x="35310" y="44010"/>
                </a:lnTo>
                <a:lnTo>
                  <a:pt x="35760" y="43970"/>
                </a:lnTo>
                <a:lnTo>
                  <a:pt x="36420" y="44000"/>
                </a:lnTo>
                <a:lnTo>
                  <a:pt x="36720" y="44060"/>
                </a:lnTo>
                <a:lnTo>
                  <a:pt x="36900" y="44140"/>
                </a:lnTo>
                <a:lnTo>
                  <a:pt x="37170" y="44460"/>
                </a:lnTo>
                <a:lnTo>
                  <a:pt x="37580" y="44840"/>
                </a:lnTo>
                <a:lnTo>
                  <a:pt x="38660" y="45630"/>
                </a:lnTo>
                <a:lnTo>
                  <a:pt x="39280" y="45810"/>
                </a:lnTo>
                <a:lnTo>
                  <a:pt x="39850" y="45840"/>
                </a:lnTo>
                <a:lnTo>
                  <a:pt x="40270" y="45710"/>
                </a:lnTo>
                <a:lnTo>
                  <a:pt x="40530" y="45510"/>
                </a:lnTo>
                <a:lnTo>
                  <a:pt x="40660" y="45250"/>
                </a:lnTo>
                <a:lnTo>
                  <a:pt x="40640" y="44830"/>
                </a:lnTo>
                <a:lnTo>
                  <a:pt x="40520" y="43870"/>
                </a:lnTo>
                <a:lnTo>
                  <a:pt x="40580" y="43330"/>
                </a:lnTo>
                <a:lnTo>
                  <a:pt x="40710" y="42810"/>
                </a:lnTo>
                <a:lnTo>
                  <a:pt x="40770" y="42290"/>
                </a:lnTo>
                <a:lnTo>
                  <a:pt x="40710" y="41830"/>
                </a:lnTo>
                <a:lnTo>
                  <a:pt x="40620" y="41460"/>
                </a:lnTo>
                <a:lnTo>
                  <a:pt x="40630" y="41160"/>
                </a:lnTo>
                <a:lnTo>
                  <a:pt x="40790" y="40860"/>
                </a:lnTo>
                <a:lnTo>
                  <a:pt x="41390" y="40280"/>
                </a:lnTo>
                <a:lnTo>
                  <a:pt x="41560" y="39980"/>
                </a:lnTo>
                <a:lnTo>
                  <a:pt x="41620" y="39650"/>
                </a:lnTo>
                <a:lnTo>
                  <a:pt x="41590" y="39200"/>
                </a:lnTo>
                <a:lnTo>
                  <a:pt x="41460" y="38450"/>
                </a:lnTo>
                <a:lnTo>
                  <a:pt x="41480" y="38150"/>
                </a:lnTo>
                <a:lnTo>
                  <a:pt x="41610" y="37910"/>
                </a:lnTo>
                <a:lnTo>
                  <a:pt x="41820" y="37650"/>
                </a:lnTo>
                <a:lnTo>
                  <a:pt x="42150" y="37410"/>
                </a:lnTo>
                <a:lnTo>
                  <a:pt x="42650" y="37170"/>
                </a:lnTo>
                <a:lnTo>
                  <a:pt x="44190" y="36700"/>
                </a:lnTo>
                <a:lnTo>
                  <a:pt x="44710" y="36470"/>
                </a:lnTo>
                <a:lnTo>
                  <a:pt x="44910" y="36350"/>
                </a:lnTo>
                <a:lnTo>
                  <a:pt x="45000" y="36250"/>
                </a:lnTo>
                <a:lnTo>
                  <a:pt x="45100" y="36000"/>
                </a:lnTo>
                <a:lnTo>
                  <a:pt x="45210" y="35830"/>
                </a:lnTo>
                <a:lnTo>
                  <a:pt x="45380" y="35630"/>
                </a:lnTo>
                <a:lnTo>
                  <a:pt x="45600" y="35580"/>
                </a:lnTo>
                <a:lnTo>
                  <a:pt x="47400" y="35820"/>
                </a:lnTo>
                <a:lnTo>
                  <a:pt x="47870" y="35770"/>
                </a:lnTo>
                <a:lnTo>
                  <a:pt x="48210" y="35640"/>
                </a:lnTo>
                <a:lnTo>
                  <a:pt x="48510" y="35420"/>
                </a:lnTo>
                <a:lnTo>
                  <a:pt x="49060" y="35120"/>
                </a:lnTo>
                <a:lnTo>
                  <a:pt x="52060" y="34040"/>
                </a:lnTo>
                <a:lnTo>
                  <a:pt x="52420" y="33830"/>
                </a:lnTo>
                <a:lnTo>
                  <a:pt x="52550" y="33680"/>
                </a:lnTo>
                <a:lnTo>
                  <a:pt x="52650" y="33520"/>
                </a:lnTo>
                <a:lnTo>
                  <a:pt x="52730" y="33270"/>
                </a:lnTo>
                <a:lnTo>
                  <a:pt x="52890" y="32310"/>
                </a:lnTo>
                <a:lnTo>
                  <a:pt x="53010" y="32050"/>
                </a:lnTo>
                <a:lnTo>
                  <a:pt x="53240" y="31880"/>
                </a:lnTo>
                <a:lnTo>
                  <a:pt x="54060" y="31480"/>
                </a:lnTo>
                <a:lnTo>
                  <a:pt x="54530" y="31150"/>
                </a:lnTo>
                <a:lnTo>
                  <a:pt x="54690" y="30940"/>
                </a:lnTo>
                <a:lnTo>
                  <a:pt x="54820" y="30740"/>
                </a:lnTo>
                <a:lnTo>
                  <a:pt x="55090" y="30070"/>
                </a:lnTo>
                <a:lnTo>
                  <a:pt x="55330" y="29790"/>
                </a:lnTo>
                <a:lnTo>
                  <a:pt x="55760" y="29460"/>
                </a:lnTo>
                <a:lnTo>
                  <a:pt x="56150" y="29340"/>
                </a:lnTo>
                <a:lnTo>
                  <a:pt x="56500" y="29300"/>
                </a:lnTo>
                <a:lnTo>
                  <a:pt x="58550" y="29270"/>
                </a:lnTo>
                <a:lnTo>
                  <a:pt x="59610" y="29080"/>
                </a:lnTo>
                <a:lnTo>
                  <a:pt x="61300" y="283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