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Lubombo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Swaziland • State Map | Fully Editable Vector Shape</a:t>
            </a:r>
          </a:p>
        </p:txBody>
      </p:sp>
      <p:sp>
        <p:nvSpPr>
          <p:cNvPr id="101" name="Lubo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430" y="86540"/>
                </a:moveTo>
                <a:lnTo>
                  <a:pt x="75410" y="86540"/>
                </a:lnTo>
                <a:lnTo>
                  <a:pt x="73920" y="86460"/>
                </a:lnTo>
                <a:lnTo>
                  <a:pt x="73700" y="86410"/>
                </a:lnTo>
                <a:lnTo>
                  <a:pt x="73540" y="86290"/>
                </a:lnTo>
                <a:lnTo>
                  <a:pt x="73560" y="85960"/>
                </a:lnTo>
                <a:lnTo>
                  <a:pt x="73620" y="85660"/>
                </a:lnTo>
                <a:lnTo>
                  <a:pt x="73600" y="85410"/>
                </a:lnTo>
                <a:lnTo>
                  <a:pt x="73470" y="85270"/>
                </a:lnTo>
                <a:lnTo>
                  <a:pt x="73050" y="85190"/>
                </a:lnTo>
                <a:lnTo>
                  <a:pt x="72150" y="85150"/>
                </a:lnTo>
                <a:lnTo>
                  <a:pt x="71730" y="85070"/>
                </a:lnTo>
                <a:lnTo>
                  <a:pt x="71390" y="84940"/>
                </a:lnTo>
                <a:lnTo>
                  <a:pt x="71270" y="84630"/>
                </a:lnTo>
                <a:lnTo>
                  <a:pt x="71240" y="84370"/>
                </a:lnTo>
                <a:lnTo>
                  <a:pt x="71290" y="83370"/>
                </a:lnTo>
                <a:lnTo>
                  <a:pt x="71220" y="83190"/>
                </a:lnTo>
                <a:lnTo>
                  <a:pt x="71050" y="83050"/>
                </a:lnTo>
                <a:lnTo>
                  <a:pt x="69420" y="82400"/>
                </a:lnTo>
                <a:lnTo>
                  <a:pt x="68910" y="82260"/>
                </a:lnTo>
                <a:lnTo>
                  <a:pt x="68440" y="82200"/>
                </a:lnTo>
                <a:lnTo>
                  <a:pt x="68040" y="82110"/>
                </a:lnTo>
                <a:lnTo>
                  <a:pt x="67760" y="81870"/>
                </a:lnTo>
                <a:lnTo>
                  <a:pt x="66820" y="79580"/>
                </a:lnTo>
                <a:lnTo>
                  <a:pt x="66500" y="79220"/>
                </a:lnTo>
                <a:lnTo>
                  <a:pt x="66010" y="79040"/>
                </a:lnTo>
                <a:lnTo>
                  <a:pt x="65580" y="79060"/>
                </a:lnTo>
                <a:lnTo>
                  <a:pt x="64080" y="79460"/>
                </a:lnTo>
                <a:lnTo>
                  <a:pt x="63590" y="79500"/>
                </a:lnTo>
                <a:lnTo>
                  <a:pt x="63080" y="79450"/>
                </a:lnTo>
                <a:lnTo>
                  <a:pt x="62610" y="79290"/>
                </a:lnTo>
                <a:lnTo>
                  <a:pt x="62140" y="79070"/>
                </a:lnTo>
                <a:lnTo>
                  <a:pt x="59830" y="77650"/>
                </a:lnTo>
                <a:lnTo>
                  <a:pt x="58560" y="76680"/>
                </a:lnTo>
                <a:lnTo>
                  <a:pt x="57660" y="75670"/>
                </a:lnTo>
                <a:lnTo>
                  <a:pt x="57170" y="75250"/>
                </a:lnTo>
                <a:lnTo>
                  <a:pt x="56750" y="74990"/>
                </a:lnTo>
                <a:lnTo>
                  <a:pt x="56430" y="74910"/>
                </a:lnTo>
                <a:lnTo>
                  <a:pt x="56060" y="74780"/>
                </a:lnTo>
                <a:lnTo>
                  <a:pt x="55800" y="74860"/>
                </a:lnTo>
                <a:lnTo>
                  <a:pt x="55510" y="75050"/>
                </a:lnTo>
                <a:lnTo>
                  <a:pt x="55210" y="75120"/>
                </a:lnTo>
                <a:lnTo>
                  <a:pt x="54920" y="75010"/>
                </a:lnTo>
                <a:lnTo>
                  <a:pt x="54560" y="74690"/>
                </a:lnTo>
                <a:lnTo>
                  <a:pt x="53880" y="73950"/>
                </a:lnTo>
                <a:lnTo>
                  <a:pt x="53600" y="73550"/>
                </a:lnTo>
                <a:lnTo>
                  <a:pt x="52530" y="71600"/>
                </a:lnTo>
                <a:lnTo>
                  <a:pt x="52390" y="71200"/>
                </a:lnTo>
                <a:lnTo>
                  <a:pt x="52550" y="70690"/>
                </a:lnTo>
                <a:lnTo>
                  <a:pt x="52730" y="70320"/>
                </a:lnTo>
                <a:lnTo>
                  <a:pt x="53390" y="69270"/>
                </a:lnTo>
                <a:lnTo>
                  <a:pt x="53720" y="68510"/>
                </a:lnTo>
                <a:lnTo>
                  <a:pt x="54650" y="67360"/>
                </a:lnTo>
                <a:lnTo>
                  <a:pt x="54900" y="66920"/>
                </a:lnTo>
                <a:lnTo>
                  <a:pt x="55020" y="66460"/>
                </a:lnTo>
                <a:lnTo>
                  <a:pt x="54900" y="65780"/>
                </a:lnTo>
                <a:lnTo>
                  <a:pt x="54910" y="65350"/>
                </a:lnTo>
                <a:lnTo>
                  <a:pt x="55000" y="64940"/>
                </a:lnTo>
                <a:lnTo>
                  <a:pt x="55410" y="64150"/>
                </a:lnTo>
                <a:lnTo>
                  <a:pt x="55570" y="63770"/>
                </a:lnTo>
                <a:lnTo>
                  <a:pt x="55300" y="63510"/>
                </a:lnTo>
                <a:lnTo>
                  <a:pt x="54940" y="63320"/>
                </a:lnTo>
                <a:lnTo>
                  <a:pt x="51960" y="63430"/>
                </a:lnTo>
                <a:lnTo>
                  <a:pt x="52010" y="62280"/>
                </a:lnTo>
                <a:lnTo>
                  <a:pt x="52340" y="60930"/>
                </a:lnTo>
                <a:lnTo>
                  <a:pt x="53540" y="57950"/>
                </a:lnTo>
                <a:lnTo>
                  <a:pt x="53720" y="57660"/>
                </a:lnTo>
                <a:lnTo>
                  <a:pt x="53930" y="57430"/>
                </a:lnTo>
                <a:lnTo>
                  <a:pt x="54140" y="57270"/>
                </a:lnTo>
                <a:lnTo>
                  <a:pt x="57140" y="55850"/>
                </a:lnTo>
                <a:lnTo>
                  <a:pt x="57510" y="55520"/>
                </a:lnTo>
                <a:lnTo>
                  <a:pt x="57720" y="55030"/>
                </a:lnTo>
                <a:lnTo>
                  <a:pt x="57600" y="52950"/>
                </a:lnTo>
                <a:lnTo>
                  <a:pt x="57310" y="51190"/>
                </a:lnTo>
                <a:lnTo>
                  <a:pt x="57100" y="50600"/>
                </a:lnTo>
                <a:lnTo>
                  <a:pt x="56660" y="49840"/>
                </a:lnTo>
                <a:lnTo>
                  <a:pt x="56610" y="49520"/>
                </a:lnTo>
                <a:lnTo>
                  <a:pt x="56870" y="49290"/>
                </a:lnTo>
                <a:lnTo>
                  <a:pt x="57340" y="49120"/>
                </a:lnTo>
                <a:lnTo>
                  <a:pt x="57780" y="48880"/>
                </a:lnTo>
                <a:lnTo>
                  <a:pt x="58110" y="48610"/>
                </a:lnTo>
                <a:lnTo>
                  <a:pt x="58140" y="48140"/>
                </a:lnTo>
                <a:lnTo>
                  <a:pt x="58110" y="47830"/>
                </a:lnTo>
                <a:lnTo>
                  <a:pt x="57950" y="47210"/>
                </a:lnTo>
                <a:lnTo>
                  <a:pt x="57930" y="46880"/>
                </a:lnTo>
                <a:lnTo>
                  <a:pt x="57990" y="46440"/>
                </a:lnTo>
                <a:lnTo>
                  <a:pt x="58250" y="45880"/>
                </a:lnTo>
                <a:lnTo>
                  <a:pt x="58320" y="44530"/>
                </a:lnTo>
                <a:lnTo>
                  <a:pt x="58250" y="44060"/>
                </a:lnTo>
                <a:lnTo>
                  <a:pt x="58030" y="43320"/>
                </a:lnTo>
                <a:lnTo>
                  <a:pt x="58020" y="43080"/>
                </a:lnTo>
                <a:lnTo>
                  <a:pt x="58130" y="42910"/>
                </a:lnTo>
                <a:lnTo>
                  <a:pt x="58800" y="42520"/>
                </a:lnTo>
                <a:lnTo>
                  <a:pt x="59110" y="42290"/>
                </a:lnTo>
                <a:lnTo>
                  <a:pt x="59270" y="42040"/>
                </a:lnTo>
                <a:lnTo>
                  <a:pt x="59280" y="41550"/>
                </a:lnTo>
                <a:lnTo>
                  <a:pt x="59360" y="41150"/>
                </a:lnTo>
                <a:lnTo>
                  <a:pt x="59710" y="40710"/>
                </a:lnTo>
                <a:lnTo>
                  <a:pt x="60700" y="39840"/>
                </a:lnTo>
                <a:lnTo>
                  <a:pt x="61200" y="39280"/>
                </a:lnTo>
                <a:lnTo>
                  <a:pt x="61680" y="38620"/>
                </a:lnTo>
                <a:lnTo>
                  <a:pt x="62010" y="37760"/>
                </a:lnTo>
                <a:lnTo>
                  <a:pt x="62200" y="36860"/>
                </a:lnTo>
                <a:lnTo>
                  <a:pt x="62320" y="35420"/>
                </a:lnTo>
                <a:lnTo>
                  <a:pt x="62740" y="33930"/>
                </a:lnTo>
                <a:lnTo>
                  <a:pt x="62510" y="33450"/>
                </a:lnTo>
                <a:lnTo>
                  <a:pt x="62430" y="33150"/>
                </a:lnTo>
                <a:lnTo>
                  <a:pt x="62490" y="32790"/>
                </a:lnTo>
                <a:lnTo>
                  <a:pt x="62360" y="31700"/>
                </a:lnTo>
                <a:lnTo>
                  <a:pt x="61300" y="28350"/>
                </a:lnTo>
                <a:lnTo>
                  <a:pt x="61670" y="27790"/>
                </a:lnTo>
                <a:lnTo>
                  <a:pt x="61810" y="26380"/>
                </a:lnTo>
                <a:lnTo>
                  <a:pt x="61260" y="16910"/>
                </a:lnTo>
                <a:lnTo>
                  <a:pt x="61420" y="16420"/>
                </a:lnTo>
                <a:lnTo>
                  <a:pt x="62210" y="16740"/>
                </a:lnTo>
                <a:lnTo>
                  <a:pt x="62520" y="16800"/>
                </a:lnTo>
                <a:lnTo>
                  <a:pt x="62840" y="16800"/>
                </a:lnTo>
                <a:lnTo>
                  <a:pt x="63160" y="16730"/>
                </a:lnTo>
                <a:lnTo>
                  <a:pt x="63720" y="16500"/>
                </a:lnTo>
                <a:lnTo>
                  <a:pt x="64000" y="16420"/>
                </a:lnTo>
                <a:lnTo>
                  <a:pt x="64310" y="16420"/>
                </a:lnTo>
                <a:lnTo>
                  <a:pt x="64650" y="16320"/>
                </a:lnTo>
                <a:lnTo>
                  <a:pt x="64920" y="16200"/>
                </a:lnTo>
                <a:lnTo>
                  <a:pt x="65280" y="15680"/>
                </a:lnTo>
                <a:lnTo>
                  <a:pt x="69790" y="18620"/>
                </a:lnTo>
                <a:lnTo>
                  <a:pt x="71270" y="19070"/>
                </a:lnTo>
                <a:lnTo>
                  <a:pt x="72740" y="18720"/>
                </a:lnTo>
                <a:lnTo>
                  <a:pt x="75690" y="17250"/>
                </a:lnTo>
                <a:lnTo>
                  <a:pt x="77030" y="18530"/>
                </a:lnTo>
                <a:lnTo>
                  <a:pt x="78510" y="19320"/>
                </a:lnTo>
                <a:lnTo>
                  <a:pt x="81930" y="20210"/>
                </a:lnTo>
                <a:lnTo>
                  <a:pt x="81260" y="22010"/>
                </a:lnTo>
                <a:lnTo>
                  <a:pt x="81530" y="24070"/>
                </a:lnTo>
                <a:lnTo>
                  <a:pt x="82140" y="26190"/>
                </a:lnTo>
                <a:lnTo>
                  <a:pt x="82490" y="28170"/>
                </a:lnTo>
                <a:lnTo>
                  <a:pt x="82310" y="29700"/>
                </a:lnTo>
                <a:lnTo>
                  <a:pt x="80600" y="34240"/>
                </a:lnTo>
                <a:lnTo>
                  <a:pt x="80350" y="35910"/>
                </a:lnTo>
                <a:lnTo>
                  <a:pt x="80990" y="41830"/>
                </a:lnTo>
                <a:lnTo>
                  <a:pt x="81380" y="43440"/>
                </a:lnTo>
                <a:lnTo>
                  <a:pt x="83810" y="48360"/>
                </a:lnTo>
                <a:lnTo>
                  <a:pt x="84340" y="53070"/>
                </a:lnTo>
                <a:lnTo>
                  <a:pt x="84160" y="67920"/>
                </a:lnTo>
                <a:lnTo>
                  <a:pt x="83330" y="67550"/>
                </a:lnTo>
                <a:lnTo>
                  <a:pt x="82070" y="66270"/>
                </a:lnTo>
                <a:lnTo>
                  <a:pt x="81240" y="66110"/>
                </a:lnTo>
                <a:lnTo>
                  <a:pt x="77790" y="66090"/>
                </a:lnTo>
                <a:lnTo>
                  <a:pt x="77900" y="67820"/>
                </a:lnTo>
                <a:lnTo>
                  <a:pt x="77030" y="72920"/>
                </a:lnTo>
                <a:lnTo>
                  <a:pt x="76230" y="77670"/>
                </a:lnTo>
                <a:lnTo>
                  <a:pt x="75320" y="82980"/>
                </a:lnTo>
                <a:lnTo>
                  <a:pt x="75430" y="8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