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Hhohho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Swaziland • State Map | Fully Editable Vector Shape</a:t>
            </a:r>
          </a:p>
        </p:txBody>
      </p:sp>
      <p:sp>
        <p:nvSpPr>
          <p:cNvPr id="101" name="Hhohh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280" y="15680"/>
                </a:moveTo>
                <a:lnTo>
                  <a:pt x="64920" y="16200"/>
                </a:lnTo>
                <a:lnTo>
                  <a:pt x="64650" y="16320"/>
                </a:lnTo>
                <a:lnTo>
                  <a:pt x="64310" y="16420"/>
                </a:lnTo>
                <a:lnTo>
                  <a:pt x="64000" y="16420"/>
                </a:lnTo>
                <a:lnTo>
                  <a:pt x="63720" y="16500"/>
                </a:lnTo>
                <a:lnTo>
                  <a:pt x="63160" y="16730"/>
                </a:lnTo>
                <a:lnTo>
                  <a:pt x="62840" y="16800"/>
                </a:lnTo>
                <a:lnTo>
                  <a:pt x="62520" y="16800"/>
                </a:lnTo>
                <a:lnTo>
                  <a:pt x="62210" y="16740"/>
                </a:lnTo>
                <a:lnTo>
                  <a:pt x="61420" y="16420"/>
                </a:lnTo>
                <a:lnTo>
                  <a:pt x="61260" y="16910"/>
                </a:lnTo>
                <a:lnTo>
                  <a:pt x="61810" y="26380"/>
                </a:lnTo>
                <a:lnTo>
                  <a:pt x="61670" y="27790"/>
                </a:lnTo>
                <a:lnTo>
                  <a:pt x="61300" y="28350"/>
                </a:lnTo>
                <a:lnTo>
                  <a:pt x="59610" y="29080"/>
                </a:lnTo>
                <a:lnTo>
                  <a:pt x="58550" y="29270"/>
                </a:lnTo>
                <a:lnTo>
                  <a:pt x="56500" y="29300"/>
                </a:lnTo>
                <a:lnTo>
                  <a:pt x="56150" y="29340"/>
                </a:lnTo>
                <a:lnTo>
                  <a:pt x="55760" y="29460"/>
                </a:lnTo>
                <a:lnTo>
                  <a:pt x="55330" y="29790"/>
                </a:lnTo>
                <a:lnTo>
                  <a:pt x="55090" y="30070"/>
                </a:lnTo>
                <a:lnTo>
                  <a:pt x="54820" y="30740"/>
                </a:lnTo>
                <a:lnTo>
                  <a:pt x="54690" y="30940"/>
                </a:lnTo>
                <a:lnTo>
                  <a:pt x="54530" y="31150"/>
                </a:lnTo>
                <a:lnTo>
                  <a:pt x="54060" y="31480"/>
                </a:lnTo>
                <a:lnTo>
                  <a:pt x="53240" y="31880"/>
                </a:lnTo>
                <a:lnTo>
                  <a:pt x="53010" y="32050"/>
                </a:lnTo>
                <a:lnTo>
                  <a:pt x="52890" y="32310"/>
                </a:lnTo>
                <a:lnTo>
                  <a:pt x="52730" y="33270"/>
                </a:lnTo>
                <a:lnTo>
                  <a:pt x="52650" y="33520"/>
                </a:lnTo>
                <a:lnTo>
                  <a:pt x="52550" y="33680"/>
                </a:lnTo>
                <a:lnTo>
                  <a:pt x="52420" y="33830"/>
                </a:lnTo>
                <a:lnTo>
                  <a:pt x="52060" y="34040"/>
                </a:lnTo>
                <a:lnTo>
                  <a:pt x="49060" y="35120"/>
                </a:lnTo>
                <a:lnTo>
                  <a:pt x="48510" y="35420"/>
                </a:lnTo>
                <a:lnTo>
                  <a:pt x="48210" y="35640"/>
                </a:lnTo>
                <a:lnTo>
                  <a:pt x="47870" y="35770"/>
                </a:lnTo>
                <a:lnTo>
                  <a:pt x="47400" y="35820"/>
                </a:lnTo>
                <a:lnTo>
                  <a:pt x="45600" y="35580"/>
                </a:lnTo>
                <a:lnTo>
                  <a:pt x="45380" y="35630"/>
                </a:lnTo>
                <a:lnTo>
                  <a:pt x="45210" y="35830"/>
                </a:lnTo>
                <a:lnTo>
                  <a:pt x="45100" y="36000"/>
                </a:lnTo>
                <a:lnTo>
                  <a:pt x="45000" y="36250"/>
                </a:lnTo>
                <a:lnTo>
                  <a:pt x="44910" y="36350"/>
                </a:lnTo>
                <a:lnTo>
                  <a:pt x="44710" y="36470"/>
                </a:lnTo>
                <a:lnTo>
                  <a:pt x="44190" y="36700"/>
                </a:lnTo>
                <a:lnTo>
                  <a:pt x="42650" y="37170"/>
                </a:lnTo>
                <a:lnTo>
                  <a:pt x="42150" y="37410"/>
                </a:lnTo>
                <a:lnTo>
                  <a:pt x="41820" y="37650"/>
                </a:lnTo>
                <a:lnTo>
                  <a:pt x="41610" y="37910"/>
                </a:lnTo>
                <a:lnTo>
                  <a:pt x="41480" y="38150"/>
                </a:lnTo>
                <a:lnTo>
                  <a:pt x="41460" y="38450"/>
                </a:lnTo>
                <a:lnTo>
                  <a:pt x="41590" y="39200"/>
                </a:lnTo>
                <a:lnTo>
                  <a:pt x="41620" y="39650"/>
                </a:lnTo>
                <a:lnTo>
                  <a:pt x="41560" y="39980"/>
                </a:lnTo>
                <a:lnTo>
                  <a:pt x="41390" y="40280"/>
                </a:lnTo>
                <a:lnTo>
                  <a:pt x="40790" y="40860"/>
                </a:lnTo>
                <a:lnTo>
                  <a:pt x="40630" y="41160"/>
                </a:lnTo>
                <a:lnTo>
                  <a:pt x="40620" y="41460"/>
                </a:lnTo>
                <a:lnTo>
                  <a:pt x="40710" y="41830"/>
                </a:lnTo>
                <a:lnTo>
                  <a:pt x="40770" y="42290"/>
                </a:lnTo>
                <a:lnTo>
                  <a:pt x="40710" y="42810"/>
                </a:lnTo>
                <a:lnTo>
                  <a:pt x="40580" y="43330"/>
                </a:lnTo>
                <a:lnTo>
                  <a:pt x="40520" y="43870"/>
                </a:lnTo>
                <a:lnTo>
                  <a:pt x="40640" y="44830"/>
                </a:lnTo>
                <a:lnTo>
                  <a:pt x="40660" y="45250"/>
                </a:lnTo>
                <a:lnTo>
                  <a:pt x="40530" y="45510"/>
                </a:lnTo>
                <a:lnTo>
                  <a:pt x="40270" y="45710"/>
                </a:lnTo>
                <a:lnTo>
                  <a:pt x="39850" y="45840"/>
                </a:lnTo>
                <a:lnTo>
                  <a:pt x="39280" y="45810"/>
                </a:lnTo>
                <a:lnTo>
                  <a:pt x="38660" y="45630"/>
                </a:lnTo>
                <a:lnTo>
                  <a:pt x="37580" y="44840"/>
                </a:lnTo>
                <a:lnTo>
                  <a:pt x="37170" y="44460"/>
                </a:lnTo>
                <a:lnTo>
                  <a:pt x="36900" y="44140"/>
                </a:lnTo>
                <a:lnTo>
                  <a:pt x="36720" y="44060"/>
                </a:lnTo>
                <a:lnTo>
                  <a:pt x="36420" y="44000"/>
                </a:lnTo>
                <a:lnTo>
                  <a:pt x="35760" y="43970"/>
                </a:lnTo>
                <a:lnTo>
                  <a:pt x="35310" y="44010"/>
                </a:lnTo>
                <a:lnTo>
                  <a:pt x="34990" y="44100"/>
                </a:lnTo>
                <a:lnTo>
                  <a:pt x="34560" y="44300"/>
                </a:lnTo>
                <a:lnTo>
                  <a:pt x="34030" y="44280"/>
                </a:lnTo>
                <a:lnTo>
                  <a:pt x="31700" y="43740"/>
                </a:lnTo>
                <a:lnTo>
                  <a:pt x="31420" y="43710"/>
                </a:lnTo>
                <a:lnTo>
                  <a:pt x="31110" y="43560"/>
                </a:lnTo>
                <a:lnTo>
                  <a:pt x="30870" y="43320"/>
                </a:lnTo>
                <a:lnTo>
                  <a:pt x="30480" y="42720"/>
                </a:lnTo>
                <a:lnTo>
                  <a:pt x="30050" y="41870"/>
                </a:lnTo>
                <a:lnTo>
                  <a:pt x="29910" y="41650"/>
                </a:lnTo>
                <a:lnTo>
                  <a:pt x="29760" y="41480"/>
                </a:lnTo>
                <a:lnTo>
                  <a:pt x="22180" y="36640"/>
                </a:lnTo>
                <a:lnTo>
                  <a:pt x="21550" y="36370"/>
                </a:lnTo>
                <a:lnTo>
                  <a:pt x="25280" y="31630"/>
                </a:lnTo>
                <a:lnTo>
                  <a:pt x="28780" y="25380"/>
                </a:lnTo>
                <a:lnTo>
                  <a:pt x="31550" y="18710"/>
                </a:lnTo>
                <a:lnTo>
                  <a:pt x="32330" y="15690"/>
                </a:lnTo>
                <a:lnTo>
                  <a:pt x="33000" y="14500"/>
                </a:lnTo>
                <a:lnTo>
                  <a:pt x="37560" y="10410"/>
                </a:lnTo>
                <a:lnTo>
                  <a:pt x="42750" y="5770"/>
                </a:lnTo>
                <a:lnTo>
                  <a:pt x="44200" y="5040"/>
                </a:lnTo>
                <a:lnTo>
                  <a:pt x="45980" y="4570"/>
                </a:lnTo>
                <a:lnTo>
                  <a:pt x="47490" y="4550"/>
                </a:lnTo>
                <a:lnTo>
                  <a:pt x="48800" y="4980"/>
                </a:lnTo>
                <a:lnTo>
                  <a:pt x="54260" y="8520"/>
                </a:lnTo>
                <a:lnTo>
                  <a:pt x="59710" y="12060"/>
                </a:lnTo>
                <a:lnTo>
                  <a:pt x="64430" y="15140"/>
                </a:lnTo>
                <a:lnTo>
                  <a:pt x="65280" y="15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