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Suriname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ipaliw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30" y="21970"/>
                </a:moveTo>
                <a:lnTo>
                  <a:pt x="86790" y="22330"/>
                </a:lnTo>
                <a:lnTo>
                  <a:pt x="86540" y="23190"/>
                </a:lnTo>
                <a:lnTo>
                  <a:pt x="86400" y="23340"/>
                </a:lnTo>
                <a:lnTo>
                  <a:pt x="86060" y="23580"/>
                </a:lnTo>
                <a:lnTo>
                  <a:pt x="85960" y="23720"/>
                </a:lnTo>
                <a:lnTo>
                  <a:pt x="85910" y="23960"/>
                </a:lnTo>
                <a:lnTo>
                  <a:pt x="85840" y="24100"/>
                </a:lnTo>
                <a:lnTo>
                  <a:pt x="84650" y="25440"/>
                </a:lnTo>
                <a:lnTo>
                  <a:pt x="84260" y="26070"/>
                </a:lnTo>
                <a:lnTo>
                  <a:pt x="84120" y="26420"/>
                </a:lnTo>
                <a:lnTo>
                  <a:pt x="84060" y="26790"/>
                </a:lnTo>
                <a:lnTo>
                  <a:pt x="84250" y="27660"/>
                </a:lnTo>
                <a:lnTo>
                  <a:pt x="84210" y="27980"/>
                </a:lnTo>
                <a:lnTo>
                  <a:pt x="84110" y="28100"/>
                </a:lnTo>
                <a:lnTo>
                  <a:pt x="83530" y="28500"/>
                </a:lnTo>
                <a:lnTo>
                  <a:pt x="83430" y="28720"/>
                </a:lnTo>
                <a:lnTo>
                  <a:pt x="83470" y="28940"/>
                </a:lnTo>
                <a:lnTo>
                  <a:pt x="83600" y="29240"/>
                </a:lnTo>
                <a:lnTo>
                  <a:pt x="83600" y="31930"/>
                </a:lnTo>
                <a:lnTo>
                  <a:pt x="83670" y="32230"/>
                </a:lnTo>
                <a:lnTo>
                  <a:pt x="83850" y="32350"/>
                </a:lnTo>
                <a:lnTo>
                  <a:pt x="84070" y="32410"/>
                </a:lnTo>
                <a:lnTo>
                  <a:pt x="84280" y="32530"/>
                </a:lnTo>
                <a:lnTo>
                  <a:pt x="84540" y="32930"/>
                </a:lnTo>
                <a:lnTo>
                  <a:pt x="84550" y="33300"/>
                </a:lnTo>
                <a:lnTo>
                  <a:pt x="84470" y="33720"/>
                </a:lnTo>
                <a:lnTo>
                  <a:pt x="84490" y="34250"/>
                </a:lnTo>
                <a:lnTo>
                  <a:pt x="84760" y="34960"/>
                </a:lnTo>
                <a:lnTo>
                  <a:pt x="84800" y="35220"/>
                </a:lnTo>
                <a:lnTo>
                  <a:pt x="84800" y="36110"/>
                </a:lnTo>
                <a:lnTo>
                  <a:pt x="84700" y="36490"/>
                </a:lnTo>
                <a:lnTo>
                  <a:pt x="84270" y="37280"/>
                </a:lnTo>
                <a:lnTo>
                  <a:pt x="84210" y="37830"/>
                </a:lnTo>
                <a:lnTo>
                  <a:pt x="84590" y="40180"/>
                </a:lnTo>
                <a:lnTo>
                  <a:pt x="85250" y="41560"/>
                </a:lnTo>
                <a:lnTo>
                  <a:pt x="85440" y="42500"/>
                </a:lnTo>
                <a:lnTo>
                  <a:pt x="85460" y="43050"/>
                </a:lnTo>
                <a:lnTo>
                  <a:pt x="85320" y="43430"/>
                </a:lnTo>
                <a:lnTo>
                  <a:pt x="85080" y="43830"/>
                </a:lnTo>
                <a:lnTo>
                  <a:pt x="85170" y="44200"/>
                </a:lnTo>
                <a:lnTo>
                  <a:pt x="85420" y="44500"/>
                </a:lnTo>
                <a:lnTo>
                  <a:pt x="85690" y="44680"/>
                </a:lnTo>
                <a:lnTo>
                  <a:pt x="86420" y="44880"/>
                </a:lnTo>
                <a:lnTo>
                  <a:pt x="86640" y="45060"/>
                </a:lnTo>
                <a:lnTo>
                  <a:pt x="86730" y="45510"/>
                </a:lnTo>
                <a:lnTo>
                  <a:pt x="86670" y="45830"/>
                </a:lnTo>
                <a:lnTo>
                  <a:pt x="86370" y="46590"/>
                </a:lnTo>
                <a:lnTo>
                  <a:pt x="86280" y="46920"/>
                </a:lnTo>
                <a:lnTo>
                  <a:pt x="86310" y="47460"/>
                </a:lnTo>
                <a:lnTo>
                  <a:pt x="86520" y="47830"/>
                </a:lnTo>
                <a:lnTo>
                  <a:pt x="87260" y="48500"/>
                </a:lnTo>
                <a:lnTo>
                  <a:pt x="87400" y="48710"/>
                </a:lnTo>
                <a:lnTo>
                  <a:pt x="87630" y="49460"/>
                </a:lnTo>
                <a:lnTo>
                  <a:pt x="87770" y="49660"/>
                </a:lnTo>
                <a:lnTo>
                  <a:pt x="88080" y="49900"/>
                </a:lnTo>
                <a:lnTo>
                  <a:pt x="88220" y="50060"/>
                </a:lnTo>
                <a:lnTo>
                  <a:pt x="88760" y="51060"/>
                </a:lnTo>
                <a:lnTo>
                  <a:pt x="89170" y="51280"/>
                </a:lnTo>
                <a:lnTo>
                  <a:pt x="89260" y="51470"/>
                </a:lnTo>
                <a:lnTo>
                  <a:pt x="89340" y="51460"/>
                </a:lnTo>
                <a:lnTo>
                  <a:pt x="89500" y="51710"/>
                </a:lnTo>
                <a:lnTo>
                  <a:pt x="89710" y="52140"/>
                </a:lnTo>
                <a:lnTo>
                  <a:pt x="89930" y="52400"/>
                </a:lnTo>
                <a:lnTo>
                  <a:pt x="90050" y="52480"/>
                </a:lnTo>
                <a:lnTo>
                  <a:pt x="90300" y="52600"/>
                </a:lnTo>
                <a:lnTo>
                  <a:pt x="91040" y="52820"/>
                </a:lnTo>
                <a:lnTo>
                  <a:pt x="91270" y="52970"/>
                </a:lnTo>
                <a:lnTo>
                  <a:pt x="91720" y="53630"/>
                </a:lnTo>
                <a:lnTo>
                  <a:pt x="91940" y="53870"/>
                </a:lnTo>
                <a:lnTo>
                  <a:pt x="92390" y="55420"/>
                </a:lnTo>
                <a:lnTo>
                  <a:pt x="92890" y="56190"/>
                </a:lnTo>
                <a:lnTo>
                  <a:pt x="92900" y="56320"/>
                </a:lnTo>
                <a:lnTo>
                  <a:pt x="93140" y="56280"/>
                </a:lnTo>
                <a:lnTo>
                  <a:pt x="93380" y="56210"/>
                </a:lnTo>
                <a:lnTo>
                  <a:pt x="93600" y="56170"/>
                </a:lnTo>
                <a:lnTo>
                  <a:pt x="93800" y="56250"/>
                </a:lnTo>
                <a:lnTo>
                  <a:pt x="94100" y="56560"/>
                </a:lnTo>
                <a:lnTo>
                  <a:pt x="94230" y="56830"/>
                </a:lnTo>
                <a:lnTo>
                  <a:pt x="94200" y="57170"/>
                </a:lnTo>
                <a:lnTo>
                  <a:pt x="94030" y="57660"/>
                </a:lnTo>
                <a:lnTo>
                  <a:pt x="93860" y="58570"/>
                </a:lnTo>
                <a:lnTo>
                  <a:pt x="93930" y="60220"/>
                </a:lnTo>
                <a:lnTo>
                  <a:pt x="93570" y="61090"/>
                </a:lnTo>
                <a:lnTo>
                  <a:pt x="92780" y="61910"/>
                </a:lnTo>
                <a:lnTo>
                  <a:pt x="92680" y="62200"/>
                </a:lnTo>
                <a:lnTo>
                  <a:pt x="92630" y="62580"/>
                </a:lnTo>
                <a:lnTo>
                  <a:pt x="92480" y="63010"/>
                </a:lnTo>
                <a:lnTo>
                  <a:pt x="92250" y="63380"/>
                </a:lnTo>
                <a:lnTo>
                  <a:pt x="92240" y="63390"/>
                </a:lnTo>
                <a:lnTo>
                  <a:pt x="91510" y="63910"/>
                </a:lnTo>
                <a:lnTo>
                  <a:pt x="90950" y="64790"/>
                </a:lnTo>
                <a:lnTo>
                  <a:pt x="90160" y="65760"/>
                </a:lnTo>
                <a:lnTo>
                  <a:pt x="89860" y="66240"/>
                </a:lnTo>
                <a:lnTo>
                  <a:pt x="89410" y="67350"/>
                </a:lnTo>
                <a:lnTo>
                  <a:pt x="89910" y="67270"/>
                </a:lnTo>
                <a:lnTo>
                  <a:pt x="90150" y="67580"/>
                </a:lnTo>
                <a:lnTo>
                  <a:pt x="90200" y="68070"/>
                </a:lnTo>
                <a:lnTo>
                  <a:pt x="90150" y="68530"/>
                </a:lnTo>
                <a:lnTo>
                  <a:pt x="90100" y="68590"/>
                </a:lnTo>
                <a:lnTo>
                  <a:pt x="90000" y="68640"/>
                </a:lnTo>
                <a:lnTo>
                  <a:pt x="89900" y="68710"/>
                </a:lnTo>
                <a:lnTo>
                  <a:pt x="89850" y="68830"/>
                </a:lnTo>
                <a:lnTo>
                  <a:pt x="89900" y="68850"/>
                </a:lnTo>
                <a:lnTo>
                  <a:pt x="90100" y="68990"/>
                </a:lnTo>
                <a:lnTo>
                  <a:pt x="90150" y="69050"/>
                </a:lnTo>
                <a:lnTo>
                  <a:pt x="90280" y="69580"/>
                </a:lnTo>
                <a:lnTo>
                  <a:pt x="90320" y="69880"/>
                </a:lnTo>
                <a:lnTo>
                  <a:pt x="90220" y="70020"/>
                </a:lnTo>
                <a:lnTo>
                  <a:pt x="89970" y="70160"/>
                </a:lnTo>
                <a:lnTo>
                  <a:pt x="90090" y="70470"/>
                </a:lnTo>
                <a:lnTo>
                  <a:pt x="90330" y="70740"/>
                </a:lnTo>
                <a:lnTo>
                  <a:pt x="90450" y="70770"/>
                </a:lnTo>
                <a:lnTo>
                  <a:pt x="90460" y="71070"/>
                </a:lnTo>
                <a:lnTo>
                  <a:pt x="90300" y="71740"/>
                </a:lnTo>
                <a:lnTo>
                  <a:pt x="90230" y="71860"/>
                </a:lnTo>
                <a:lnTo>
                  <a:pt x="89930" y="72300"/>
                </a:lnTo>
                <a:lnTo>
                  <a:pt x="89850" y="72550"/>
                </a:lnTo>
                <a:lnTo>
                  <a:pt x="89840" y="72780"/>
                </a:lnTo>
                <a:lnTo>
                  <a:pt x="89880" y="72930"/>
                </a:lnTo>
                <a:lnTo>
                  <a:pt x="90010" y="73070"/>
                </a:lnTo>
                <a:lnTo>
                  <a:pt x="90300" y="73310"/>
                </a:lnTo>
                <a:lnTo>
                  <a:pt x="90040" y="73450"/>
                </a:lnTo>
                <a:lnTo>
                  <a:pt x="89890" y="73630"/>
                </a:lnTo>
                <a:lnTo>
                  <a:pt x="89550" y="74640"/>
                </a:lnTo>
                <a:lnTo>
                  <a:pt x="89380" y="74970"/>
                </a:lnTo>
                <a:lnTo>
                  <a:pt x="87800" y="77110"/>
                </a:lnTo>
                <a:lnTo>
                  <a:pt x="87040" y="78660"/>
                </a:lnTo>
                <a:lnTo>
                  <a:pt x="86190" y="80810"/>
                </a:lnTo>
                <a:lnTo>
                  <a:pt x="85840" y="81330"/>
                </a:lnTo>
                <a:lnTo>
                  <a:pt x="84800" y="82370"/>
                </a:lnTo>
                <a:lnTo>
                  <a:pt x="84540" y="82480"/>
                </a:lnTo>
                <a:lnTo>
                  <a:pt x="84210" y="82520"/>
                </a:lnTo>
                <a:lnTo>
                  <a:pt x="83740" y="82530"/>
                </a:lnTo>
                <a:lnTo>
                  <a:pt x="83500" y="82660"/>
                </a:lnTo>
                <a:lnTo>
                  <a:pt x="83280" y="82780"/>
                </a:lnTo>
                <a:lnTo>
                  <a:pt x="82700" y="84260"/>
                </a:lnTo>
                <a:lnTo>
                  <a:pt x="82460" y="84450"/>
                </a:lnTo>
                <a:lnTo>
                  <a:pt x="82030" y="84500"/>
                </a:lnTo>
                <a:lnTo>
                  <a:pt x="81300" y="84270"/>
                </a:lnTo>
                <a:lnTo>
                  <a:pt x="80990" y="84330"/>
                </a:lnTo>
                <a:lnTo>
                  <a:pt x="80640" y="84750"/>
                </a:lnTo>
                <a:lnTo>
                  <a:pt x="80230" y="84890"/>
                </a:lnTo>
                <a:lnTo>
                  <a:pt x="79810" y="84970"/>
                </a:lnTo>
                <a:lnTo>
                  <a:pt x="79390" y="84980"/>
                </a:lnTo>
                <a:lnTo>
                  <a:pt x="78960" y="84910"/>
                </a:lnTo>
                <a:lnTo>
                  <a:pt x="78710" y="84780"/>
                </a:lnTo>
                <a:lnTo>
                  <a:pt x="78660" y="84610"/>
                </a:lnTo>
                <a:lnTo>
                  <a:pt x="78680" y="84400"/>
                </a:lnTo>
                <a:lnTo>
                  <a:pt x="78650" y="84170"/>
                </a:lnTo>
                <a:lnTo>
                  <a:pt x="78460" y="83670"/>
                </a:lnTo>
                <a:lnTo>
                  <a:pt x="78580" y="83260"/>
                </a:lnTo>
                <a:lnTo>
                  <a:pt x="78640" y="83240"/>
                </a:lnTo>
                <a:lnTo>
                  <a:pt x="78760" y="83240"/>
                </a:lnTo>
                <a:lnTo>
                  <a:pt x="78860" y="83210"/>
                </a:lnTo>
                <a:lnTo>
                  <a:pt x="78900" y="83080"/>
                </a:lnTo>
                <a:lnTo>
                  <a:pt x="78870" y="82950"/>
                </a:lnTo>
                <a:lnTo>
                  <a:pt x="78780" y="82720"/>
                </a:lnTo>
                <a:lnTo>
                  <a:pt x="78740" y="82590"/>
                </a:lnTo>
                <a:lnTo>
                  <a:pt x="78730" y="82160"/>
                </a:lnTo>
                <a:lnTo>
                  <a:pt x="78630" y="82060"/>
                </a:lnTo>
                <a:lnTo>
                  <a:pt x="78340" y="81890"/>
                </a:lnTo>
                <a:lnTo>
                  <a:pt x="77870" y="81710"/>
                </a:lnTo>
                <a:lnTo>
                  <a:pt x="77500" y="81720"/>
                </a:lnTo>
                <a:lnTo>
                  <a:pt x="77160" y="81910"/>
                </a:lnTo>
                <a:lnTo>
                  <a:pt x="76790" y="82110"/>
                </a:lnTo>
                <a:lnTo>
                  <a:pt x="75720" y="82420"/>
                </a:lnTo>
                <a:lnTo>
                  <a:pt x="74890" y="82120"/>
                </a:lnTo>
                <a:lnTo>
                  <a:pt x="72750" y="80040"/>
                </a:lnTo>
                <a:lnTo>
                  <a:pt x="72660" y="79840"/>
                </a:lnTo>
                <a:lnTo>
                  <a:pt x="72730" y="79540"/>
                </a:lnTo>
                <a:lnTo>
                  <a:pt x="73150" y="79120"/>
                </a:lnTo>
                <a:lnTo>
                  <a:pt x="73290" y="78830"/>
                </a:lnTo>
                <a:lnTo>
                  <a:pt x="73180" y="78610"/>
                </a:lnTo>
                <a:lnTo>
                  <a:pt x="72790" y="78660"/>
                </a:lnTo>
                <a:lnTo>
                  <a:pt x="71900" y="79010"/>
                </a:lnTo>
                <a:lnTo>
                  <a:pt x="71470" y="79290"/>
                </a:lnTo>
                <a:lnTo>
                  <a:pt x="70630" y="80000"/>
                </a:lnTo>
                <a:lnTo>
                  <a:pt x="69850" y="80380"/>
                </a:lnTo>
                <a:lnTo>
                  <a:pt x="69670" y="80440"/>
                </a:lnTo>
                <a:lnTo>
                  <a:pt x="69490" y="80420"/>
                </a:lnTo>
                <a:lnTo>
                  <a:pt x="69320" y="80250"/>
                </a:lnTo>
                <a:lnTo>
                  <a:pt x="69400" y="79830"/>
                </a:lnTo>
                <a:lnTo>
                  <a:pt x="69300" y="79630"/>
                </a:lnTo>
                <a:lnTo>
                  <a:pt x="68560" y="79690"/>
                </a:lnTo>
                <a:lnTo>
                  <a:pt x="66820" y="81030"/>
                </a:lnTo>
                <a:lnTo>
                  <a:pt x="66320" y="80990"/>
                </a:lnTo>
                <a:lnTo>
                  <a:pt x="66060" y="80680"/>
                </a:lnTo>
                <a:lnTo>
                  <a:pt x="65720" y="80550"/>
                </a:lnTo>
                <a:lnTo>
                  <a:pt x="65330" y="80580"/>
                </a:lnTo>
                <a:lnTo>
                  <a:pt x="64960" y="80730"/>
                </a:lnTo>
                <a:lnTo>
                  <a:pt x="64600" y="81090"/>
                </a:lnTo>
                <a:lnTo>
                  <a:pt x="64470" y="81500"/>
                </a:lnTo>
                <a:lnTo>
                  <a:pt x="64420" y="81890"/>
                </a:lnTo>
                <a:lnTo>
                  <a:pt x="64240" y="82230"/>
                </a:lnTo>
                <a:lnTo>
                  <a:pt x="63620" y="82500"/>
                </a:lnTo>
                <a:lnTo>
                  <a:pt x="62840" y="82480"/>
                </a:lnTo>
                <a:lnTo>
                  <a:pt x="62000" y="82370"/>
                </a:lnTo>
                <a:lnTo>
                  <a:pt x="61190" y="82360"/>
                </a:lnTo>
                <a:lnTo>
                  <a:pt x="59960" y="82470"/>
                </a:lnTo>
                <a:lnTo>
                  <a:pt x="59540" y="82420"/>
                </a:lnTo>
                <a:lnTo>
                  <a:pt x="59090" y="82410"/>
                </a:lnTo>
                <a:lnTo>
                  <a:pt x="58280" y="82790"/>
                </a:lnTo>
                <a:lnTo>
                  <a:pt x="56570" y="83220"/>
                </a:lnTo>
                <a:lnTo>
                  <a:pt x="56140" y="83130"/>
                </a:lnTo>
                <a:lnTo>
                  <a:pt x="55910" y="82950"/>
                </a:lnTo>
                <a:lnTo>
                  <a:pt x="55660" y="82470"/>
                </a:lnTo>
                <a:lnTo>
                  <a:pt x="55500" y="82280"/>
                </a:lnTo>
                <a:lnTo>
                  <a:pt x="55290" y="82170"/>
                </a:lnTo>
                <a:lnTo>
                  <a:pt x="53760" y="81790"/>
                </a:lnTo>
                <a:lnTo>
                  <a:pt x="53390" y="81610"/>
                </a:lnTo>
                <a:lnTo>
                  <a:pt x="52210" y="80640"/>
                </a:lnTo>
                <a:lnTo>
                  <a:pt x="51730" y="80370"/>
                </a:lnTo>
                <a:lnTo>
                  <a:pt x="51220" y="80320"/>
                </a:lnTo>
                <a:lnTo>
                  <a:pt x="50960" y="80400"/>
                </a:lnTo>
                <a:lnTo>
                  <a:pt x="50820" y="80530"/>
                </a:lnTo>
                <a:lnTo>
                  <a:pt x="50650" y="80910"/>
                </a:lnTo>
                <a:lnTo>
                  <a:pt x="50420" y="81830"/>
                </a:lnTo>
                <a:lnTo>
                  <a:pt x="50410" y="82800"/>
                </a:lnTo>
                <a:lnTo>
                  <a:pt x="50300" y="83180"/>
                </a:lnTo>
                <a:lnTo>
                  <a:pt x="49660" y="84130"/>
                </a:lnTo>
                <a:lnTo>
                  <a:pt x="49500" y="84300"/>
                </a:lnTo>
                <a:lnTo>
                  <a:pt x="49240" y="84420"/>
                </a:lnTo>
                <a:lnTo>
                  <a:pt x="48990" y="84400"/>
                </a:lnTo>
                <a:lnTo>
                  <a:pt x="48800" y="84290"/>
                </a:lnTo>
                <a:lnTo>
                  <a:pt x="48600" y="84200"/>
                </a:lnTo>
                <a:lnTo>
                  <a:pt x="48330" y="84260"/>
                </a:lnTo>
                <a:lnTo>
                  <a:pt x="48050" y="84610"/>
                </a:lnTo>
                <a:lnTo>
                  <a:pt x="47720" y="85230"/>
                </a:lnTo>
                <a:lnTo>
                  <a:pt x="47460" y="85870"/>
                </a:lnTo>
                <a:lnTo>
                  <a:pt x="47400" y="86280"/>
                </a:lnTo>
                <a:lnTo>
                  <a:pt x="47650" y="86440"/>
                </a:lnTo>
                <a:lnTo>
                  <a:pt x="48600" y="86500"/>
                </a:lnTo>
                <a:lnTo>
                  <a:pt x="49000" y="86590"/>
                </a:lnTo>
                <a:lnTo>
                  <a:pt x="49410" y="86970"/>
                </a:lnTo>
                <a:lnTo>
                  <a:pt x="49610" y="87830"/>
                </a:lnTo>
                <a:lnTo>
                  <a:pt x="49910" y="88290"/>
                </a:lnTo>
                <a:lnTo>
                  <a:pt x="50490" y="88690"/>
                </a:lnTo>
                <a:lnTo>
                  <a:pt x="50680" y="88860"/>
                </a:lnTo>
                <a:lnTo>
                  <a:pt x="51460" y="89860"/>
                </a:lnTo>
                <a:lnTo>
                  <a:pt x="52200" y="90500"/>
                </a:lnTo>
                <a:lnTo>
                  <a:pt x="52360" y="90740"/>
                </a:lnTo>
                <a:lnTo>
                  <a:pt x="52430" y="91020"/>
                </a:lnTo>
                <a:lnTo>
                  <a:pt x="52390" y="91220"/>
                </a:lnTo>
                <a:lnTo>
                  <a:pt x="52310" y="91420"/>
                </a:lnTo>
                <a:lnTo>
                  <a:pt x="52240" y="91700"/>
                </a:lnTo>
                <a:lnTo>
                  <a:pt x="52270" y="92660"/>
                </a:lnTo>
                <a:lnTo>
                  <a:pt x="52390" y="93530"/>
                </a:lnTo>
                <a:lnTo>
                  <a:pt x="52280" y="94310"/>
                </a:lnTo>
                <a:lnTo>
                  <a:pt x="51590" y="95030"/>
                </a:lnTo>
                <a:lnTo>
                  <a:pt x="50160" y="95450"/>
                </a:lnTo>
                <a:lnTo>
                  <a:pt x="48790" y="95170"/>
                </a:lnTo>
                <a:lnTo>
                  <a:pt x="47430" y="94620"/>
                </a:lnTo>
                <a:lnTo>
                  <a:pt x="46030" y="94260"/>
                </a:lnTo>
                <a:lnTo>
                  <a:pt x="44990" y="94320"/>
                </a:lnTo>
                <a:lnTo>
                  <a:pt x="44640" y="94280"/>
                </a:lnTo>
                <a:lnTo>
                  <a:pt x="44230" y="94110"/>
                </a:lnTo>
                <a:lnTo>
                  <a:pt x="43450" y="93610"/>
                </a:lnTo>
                <a:lnTo>
                  <a:pt x="43030" y="93430"/>
                </a:lnTo>
                <a:lnTo>
                  <a:pt x="42620" y="93380"/>
                </a:lnTo>
                <a:lnTo>
                  <a:pt x="41980" y="93540"/>
                </a:lnTo>
                <a:lnTo>
                  <a:pt x="41580" y="93580"/>
                </a:lnTo>
                <a:lnTo>
                  <a:pt x="41260" y="93520"/>
                </a:lnTo>
                <a:lnTo>
                  <a:pt x="40130" y="93110"/>
                </a:lnTo>
                <a:lnTo>
                  <a:pt x="40060" y="92860"/>
                </a:lnTo>
                <a:lnTo>
                  <a:pt x="39930" y="92640"/>
                </a:lnTo>
                <a:lnTo>
                  <a:pt x="39740" y="92490"/>
                </a:lnTo>
                <a:lnTo>
                  <a:pt x="39280" y="92340"/>
                </a:lnTo>
                <a:lnTo>
                  <a:pt x="39100" y="92230"/>
                </a:lnTo>
                <a:lnTo>
                  <a:pt x="38940" y="92090"/>
                </a:lnTo>
                <a:lnTo>
                  <a:pt x="38820" y="91900"/>
                </a:lnTo>
                <a:lnTo>
                  <a:pt x="38000" y="91470"/>
                </a:lnTo>
                <a:lnTo>
                  <a:pt x="35880" y="91440"/>
                </a:lnTo>
                <a:lnTo>
                  <a:pt x="35280" y="91200"/>
                </a:lnTo>
                <a:lnTo>
                  <a:pt x="33190" y="88230"/>
                </a:lnTo>
                <a:lnTo>
                  <a:pt x="33030" y="87590"/>
                </a:lnTo>
                <a:lnTo>
                  <a:pt x="32870" y="87110"/>
                </a:lnTo>
                <a:lnTo>
                  <a:pt x="32660" y="86160"/>
                </a:lnTo>
                <a:lnTo>
                  <a:pt x="32380" y="85730"/>
                </a:lnTo>
                <a:lnTo>
                  <a:pt x="32190" y="85630"/>
                </a:lnTo>
                <a:lnTo>
                  <a:pt x="31690" y="85540"/>
                </a:lnTo>
                <a:lnTo>
                  <a:pt x="31480" y="85440"/>
                </a:lnTo>
                <a:lnTo>
                  <a:pt x="31390" y="85240"/>
                </a:lnTo>
                <a:lnTo>
                  <a:pt x="31400" y="84460"/>
                </a:lnTo>
                <a:lnTo>
                  <a:pt x="31160" y="83980"/>
                </a:lnTo>
                <a:lnTo>
                  <a:pt x="30380" y="83300"/>
                </a:lnTo>
                <a:lnTo>
                  <a:pt x="30220" y="82900"/>
                </a:lnTo>
                <a:lnTo>
                  <a:pt x="30360" y="82590"/>
                </a:lnTo>
                <a:lnTo>
                  <a:pt x="30400" y="82370"/>
                </a:lnTo>
                <a:lnTo>
                  <a:pt x="30290" y="82150"/>
                </a:lnTo>
                <a:lnTo>
                  <a:pt x="29930" y="81820"/>
                </a:lnTo>
                <a:lnTo>
                  <a:pt x="29830" y="81630"/>
                </a:lnTo>
                <a:lnTo>
                  <a:pt x="29760" y="81330"/>
                </a:lnTo>
                <a:lnTo>
                  <a:pt x="29810" y="81120"/>
                </a:lnTo>
                <a:lnTo>
                  <a:pt x="29910" y="80880"/>
                </a:lnTo>
                <a:lnTo>
                  <a:pt x="29940" y="80640"/>
                </a:lnTo>
                <a:lnTo>
                  <a:pt x="29760" y="80440"/>
                </a:lnTo>
                <a:lnTo>
                  <a:pt x="29320" y="80770"/>
                </a:lnTo>
                <a:lnTo>
                  <a:pt x="29010" y="80870"/>
                </a:lnTo>
                <a:lnTo>
                  <a:pt x="28870" y="80670"/>
                </a:lnTo>
                <a:lnTo>
                  <a:pt x="28990" y="79940"/>
                </a:lnTo>
                <a:lnTo>
                  <a:pt x="28950" y="79780"/>
                </a:lnTo>
                <a:lnTo>
                  <a:pt x="28400" y="79140"/>
                </a:lnTo>
                <a:lnTo>
                  <a:pt x="28290" y="78950"/>
                </a:lnTo>
                <a:lnTo>
                  <a:pt x="28280" y="78580"/>
                </a:lnTo>
                <a:lnTo>
                  <a:pt x="28380" y="78290"/>
                </a:lnTo>
                <a:lnTo>
                  <a:pt x="28440" y="78040"/>
                </a:lnTo>
                <a:lnTo>
                  <a:pt x="28290" y="77760"/>
                </a:lnTo>
                <a:lnTo>
                  <a:pt x="27840" y="78010"/>
                </a:lnTo>
                <a:lnTo>
                  <a:pt x="27670" y="77890"/>
                </a:lnTo>
                <a:lnTo>
                  <a:pt x="27540" y="77030"/>
                </a:lnTo>
                <a:lnTo>
                  <a:pt x="27320" y="76630"/>
                </a:lnTo>
                <a:lnTo>
                  <a:pt x="26760" y="76040"/>
                </a:lnTo>
                <a:lnTo>
                  <a:pt x="26650" y="75760"/>
                </a:lnTo>
                <a:lnTo>
                  <a:pt x="26730" y="75540"/>
                </a:lnTo>
                <a:lnTo>
                  <a:pt x="26880" y="75260"/>
                </a:lnTo>
                <a:lnTo>
                  <a:pt x="26930" y="75030"/>
                </a:lnTo>
                <a:lnTo>
                  <a:pt x="26720" y="74930"/>
                </a:lnTo>
                <a:lnTo>
                  <a:pt x="25980" y="75040"/>
                </a:lnTo>
                <a:lnTo>
                  <a:pt x="25910" y="75090"/>
                </a:lnTo>
                <a:lnTo>
                  <a:pt x="25770" y="74680"/>
                </a:lnTo>
                <a:lnTo>
                  <a:pt x="26140" y="73900"/>
                </a:lnTo>
                <a:lnTo>
                  <a:pt x="25990" y="73750"/>
                </a:lnTo>
                <a:lnTo>
                  <a:pt x="25730" y="73800"/>
                </a:lnTo>
                <a:lnTo>
                  <a:pt x="25300" y="74000"/>
                </a:lnTo>
                <a:lnTo>
                  <a:pt x="25090" y="74050"/>
                </a:lnTo>
                <a:lnTo>
                  <a:pt x="24830" y="73960"/>
                </a:lnTo>
                <a:lnTo>
                  <a:pt x="24740" y="73750"/>
                </a:lnTo>
                <a:lnTo>
                  <a:pt x="24670" y="73550"/>
                </a:lnTo>
                <a:lnTo>
                  <a:pt x="24490" y="73460"/>
                </a:lnTo>
                <a:lnTo>
                  <a:pt x="24410" y="73230"/>
                </a:lnTo>
                <a:lnTo>
                  <a:pt x="24120" y="72110"/>
                </a:lnTo>
                <a:lnTo>
                  <a:pt x="24320" y="71890"/>
                </a:lnTo>
                <a:lnTo>
                  <a:pt x="24660" y="71620"/>
                </a:lnTo>
                <a:lnTo>
                  <a:pt x="24890" y="71320"/>
                </a:lnTo>
                <a:lnTo>
                  <a:pt x="24790" y="71000"/>
                </a:lnTo>
                <a:lnTo>
                  <a:pt x="24070" y="70920"/>
                </a:lnTo>
                <a:lnTo>
                  <a:pt x="23790" y="70760"/>
                </a:lnTo>
                <a:lnTo>
                  <a:pt x="23970" y="70480"/>
                </a:lnTo>
                <a:lnTo>
                  <a:pt x="24080" y="70280"/>
                </a:lnTo>
                <a:lnTo>
                  <a:pt x="24070" y="70110"/>
                </a:lnTo>
                <a:lnTo>
                  <a:pt x="24010" y="69920"/>
                </a:lnTo>
                <a:lnTo>
                  <a:pt x="23970" y="69650"/>
                </a:lnTo>
                <a:lnTo>
                  <a:pt x="24040" y="69580"/>
                </a:lnTo>
                <a:lnTo>
                  <a:pt x="24340" y="69590"/>
                </a:lnTo>
                <a:lnTo>
                  <a:pt x="24410" y="69500"/>
                </a:lnTo>
                <a:lnTo>
                  <a:pt x="24390" y="69340"/>
                </a:lnTo>
                <a:lnTo>
                  <a:pt x="24290" y="69060"/>
                </a:lnTo>
                <a:lnTo>
                  <a:pt x="24260" y="68900"/>
                </a:lnTo>
                <a:lnTo>
                  <a:pt x="24060" y="68410"/>
                </a:lnTo>
                <a:lnTo>
                  <a:pt x="23690" y="68070"/>
                </a:lnTo>
                <a:lnTo>
                  <a:pt x="23490" y="67670"/>
                </a:lnTo>
                <a:lnTo>
                  <a:pt x="23820" y="67040"/>
                </a:lnTo>
                <a:lnTo>
                  <a:pt x="23750" y="67000"/>
                </a:lnTo>
                <a:lnTo>
                  <a:pt x="23730" y="66990"/>
                </a:lnTo>
                <a:lnTo>
                  <a:pt x="23730" y="66970"/>
                </a:lnTo>
                <a:lnTo>
                  <a:pt x="23690" y="66900"/>
                </a:lnTo>
                <a:lnTo>
                  <a:pt x="23540" y="67040"/>
                </a:lnTo>
                <a:lnTo>
                  <a:pt x="23350" y="67160"/>
                </a:lnTo>
                <a:lnTo>
                  <a:pt x="23130" y="67230"/>
                </a:lnTo>
                <a:lnTo>
                  <a:pt x="22920" y="67200"/>
                </a:lnTo>
                <a:lnTo>
                  <a:pt x="22680" y="67020"/>
                </a:lnTo>
                <a:lnTo>
                  <a:pt x="22720" y="66880"/>
                </a:lnTo>
                <a:lnTo>
                  <a:pt x="22860" y="66700"/>
                </a:lnTo>
                <a:lnTo>
                  <a:pt x="22920" y="66440"/>
                </a:lnTo>
                <a:lnTo>
                  <a:pt x="22680" y="65940"/>
                </a:lnTo>
                <a:lnTo>
                  <a:pt x="22630" y="65700"/>
                </a:lnTo>
                <a:lnTo>
                  <a:pt x="22650" y="65430"/>
                </a:lnTo>
                <a:lnTo>
                  <a:pt x="22770" y="64990"/>
                </a:lnTo>
                <a:lnTo>
                  <a:pt x="22800" y="64730"/>
                </a:lnTo>
                <a:lnTo>
                  <a:pt x="22720" y="64470"/>
                </a:lnTo>
                <a:lnTo>
                  <a:pt x="22580" y="64290"/>
                </a:lnTo>
                <a:lnTo>
                  <a:pt x="22540" y="64110"/>
                </a:lnTo>
                <a:lnTo>
                  <a:pt x="22720" y="63840"/>
                </a:lnTo>
                <a:lnTo>
                  <a:pt x="22750" y="63700"/>
                </a:lnTo>
                <a:lnTo>
                  <a:pt x="22800" y="62950"/>
                </a:lnTo>
                <a:lnTo>
                  <a:pt x="22730" y="62640"/>
                </a:lnTo>
                <a:lnTo>
                  <a:pt x="22190" y="61530"/>
                </a:lnTo>
                <a:lnTo>
                  <a:pt x="21500" y="62070"/>
                </a:lnTo>
                <a:lnTo>
                  <a:pt x="20920" y="62170"/>
                </a:lnTo>
                <a:lnTo>
                  <a:pt x="20340" y="61990"/>
                </a:lnTo>
                <a:lnTo>
                  <a:pt x="19660" y="61690"/>
                </a:lnTo>
                <a:lnTo>
                  <a:pt x="19680" y="62090"/>
                </a:lnTo>
                <a:lnTo>
                  <a:pt x="19530" y="62280"/>
                </a:lnTo>
                <a:lnTo>
                  <a:pt x="18920" y="62440"/>
                </a:lnTo>
                <a:lnTo>
                  <a:pt x="18860" y="62510"/>
                </a:lnTo>
                <a:lnTo>
                  <a:pt x="18710" y="62660"/>
                </a:lnTo>
                <a:lnTo>
                  <a:pt x="18550" y="62750"/>
                </a:lnTo>
                <a:lnTo>
                  <a:pt x="18470" y="62650"/>
                </a:lnTo>
                <a:lnTo>
                  <a:pt x="18420" y="62540"/>
                </a:lnTo>
                <a:lnTo>
                  <a:pt x="18290" y="62470"/>
                </a:lnTo>
                <a:lnTo>
                  <a:pt x="18120" y="62440"/>
                </a:lnTo>
                <a:lnTo>
                  <a:pt x="17950" y="62440"/>
                </a:lnTo>
                <a:lnTo>
                  <a:pt x="17820" y="62340"/>
                </a:lnTo>
                <a:lnTo>
                  <a:pt x="17550" y="62180"/>
                </a:lnTo>
                <a:lnTo>
                  <a:pt x="17270" y="62120"/>
                </a:lnTo>
                <a:lnTo>
                  <a:pt x="17050" y="62550"/>
                </a:lnTo>
                <a:lnTo>
                  <a:pt x="16860" y="62580"/>
                </a:lnTo>
                <a:lnTo>
                  <a:pt x="16620" y="62510"/>
                </a:lnTo>
                <a:lnTo>
                  <a:pt x="15940" y="62140"/>
                </a:lnTo>
                <a:lnTo>
                  <a:pt x="15940" y="62130"/>
                </a:lnTo>
                <a:lnTo>
                  <a:pt x="15570" y="61930"/>
                </a:lnTo>
                <a:lnTo>
                  <a:pt x="14960" y="61800"/>
                </a:lnTo>
                <a:lnTo>
                  <a:pt x="14780" y="61730"/>
                </a:lnTo>
                <a:lnTo>
                  <a:pt x="14670" y="61640"/>
                </a:lnTo>
                <a:lnTo>
                  <a:pt x="14600" y="61520"/>
                </a:lnTo>
                <a:lnTo>
                  <a:pt x="14500" y="61270"/>
                </a:lnTo>
                <a:lnTo>
                  <a:pt x="14460" y="61040"/>
                </a:lnTo>
                <a:lnTo>
                  <a:pt x="14470" y="60860"/>
                </a:lnTo>
                <a:lnTo>
                  <a:pt x="14580" y="60470"/>
                </a:lnTo>
                <a:lnTo>
                  <a:pt x="14600" y="60320"/>
                </a:lnTo>
                <a:lnTo>
                  <a:pt x="14550" y="60050"/>
                </a:lnTo>
                <a:lnTo>
                  <a:pt x="14540" y="59910"/>
                </a:lnTo>
                <a:lnTo>
                  <a:pt x="14870" y="59270"/>
                </a:lnTo>
                <a:lnTo>
                  <a:pt x="14910" y="58880"/>
                </a:lnTo>
                <a:lnTo>
                  <a:pt x="14550" y="58480"/>
                </a:lnTo>
                <a:lnTo>
                  <a:pt x="14100" y="58220"/>
                </a:lnTo>
                <a:lnTo>
                  <a:pt x="14010" y="58180"/>
                </a:lnTo>
                <a:lnTo>
                  <a:pt x="13970" y="58110"/>
                </a:lnTo>
                <a:lnTo>
                  <a:pt x="13740" y="58080"/>
                </a:lnTo>
                <a:lnTo>
                  <a:pt x="13630" y="58040"/>
                </a:lnTo>
                <a:lnTo>
                  <a:pt x="13530" y="57930"/>
                </a:lnTo>
                <a:lnTo>
                  <a:pt x="13500" y="57850"/>
                </a:lnTo>
                <a:lnTo>
                  <a:pt x="13490" y="57770"/>
                </a:lnTo>
                <a:lnTo>
                  <a:pt x="13310" y="57450"/>
                </a:lnTo>
                <a:lnTo>
                  <a:pt x="13200" y="57070"/>
                </a:lnTo>
                <a:lnTo>
                  <a:pt x="13130" y="56920"/>
                </a:lnTo>
                <a:lnTo>
                  <a:pt x="12300" y="56390"/>
                </a:lnTo>
                <a:lnTo>
                  <a:pt x="11240" y="55940"/>
                </a:lnTo>
                <a:lnTo>
                  <a:pt x="10880" y="55710"/>
                </a:lnTo>
                <a:lnTo>
                  <a:pt x="10630" y="55310"/>
                </a:lnTo>
                <a:lnTo>
                  <a:pt x="10500" y="54850"/>
                </a:lnTo>
                <a:lnTo>
                  <a:pt x="10440" y="53860"/>
                </a:lnTo>
                <a:lnTo>
                  <a:pt x="10350" y="53450"/>
                </a:lnTo>
                <a:lnTo>
                  <a:pt x="9890" y="52460"/>
                </a:lnTo>
                <a:lnTo>
                  <a:pt x="8790" y="50840"/>
                </a:lnTo>
                <a:lnTo>
                  <a:pt x="8440" y="50430"/>
                </a:lnTo>
                <a:lnTo>
                  <a:pt x="7010" y="49300"/>
                </a:lnTo>
                <a:lnTo>
                  <a:pt x="6480" y="48640"/>
                </a:lnTo>
                <a:lnTo>
                  <a:pt x="6270" y="47870"/>
                </a:lnTo>
                <a:lnTo>
                  <a:pt x="5990" y="46020"/>
                </a:lnTo>
                <a:lnTo>
                  <a:pt x="5710" y="45080"/>
                </a:lnTo>
                <a:lnTo>
                  <a:pt x="5750" y="44630"/>
                </a:lnTo>
                <a:lnTo>
                  <a:pt x="6050" y="44170"/>
                </a:lnTo>
                <a:lnTo>
                  <a:pt x="7940" y="42230"/>
                </a:lnTo>
                <a:lnTo>
                  <a:pt x="8180" y="41870"/>
                </a:lnTo>
                <a:lnTo>
                  <a:pt x="8320" y="41440"/>
                </a:lnTo>
                <a:lnTo>
                  <a:pt x="8370" y="40890"/>
                </a:lnTo>
                <a:lnTo>
                  <a:pt x="8310" y="40530"/>
                </a:lnTo>
                <a:lnTo>
                  <a:pt x="8190" y="40200"/>
                </a:lnTo>
                <a:lnTo>
                  <a:pt x="8120" y="39850"/>
                </a:lnTo>
                <a:lnTo>
                  <a:pt x="8210" y="39460"/>
                </a:lnTo>
                <a:lnTo>
                  <a:pt x="8420" y="39120"/>
                </a:lnTo>
                <a:lnTo>
                  <a:pt x="8670" y="38840"/>
                </a:lnTo>
                <a:lnTo>
                  <a:pt x="8880" y="38560"/>
                </a:lnTo>
                <a:lnTo>
                  <a:pt x="9040" y="37840"/>
                </a:lnTo>
                <a:lnTo>
                  <a:pt x="9440" y="36870"/>
                </a:lnTo>
                <a:lnTo>
                  <a:pt x="9800" y="36250"/>
                </a:lnTo>
                <a:lnTo>
                  <a:pt x="10150" y="35140"/>
                </a:lnTo>
                <a:lnTo>
                  <a:pt x="10540" y="34580"/>
                </a:lnTo>
                <a:lnTo>
                  <a:pt x="10710" y="34210"/>
                </a:lnTo>
                <a:lnTo>
                  <a:pt x="10740" y="33790"/>
                </a:lnTo>
                <a:lnTo>
                  <a:pt x="10560" y="33410"/>
                </a:lnTo>
                <a:lnTo>
                  <a:pt x="9980" y="32660"/>
                </a:lnTo>
                <a:lnTo>
                  <a:pt x="9690" y="31770"/>
                </a:lnTo>
                <a:lnTo>
                  <a:pt x="9330" y="31530"/>
                </a:lnTo>
                <a:lnTo>
                  <a:pt x="8960" y="31340"/>
                </a:lnTo>
                <a:lnTo>
                  <a:pt x="8800" y="31040"/>
                </a:lnTo>
                <a:lnTo>
                  <a:pt x="8950" y="30310"/>
                </a:lnTo>
                <a:lnTo>
                  <a:pt x="9300" y="29810"/>
                </a:lnTo>
                <a:lnTo>
                  <a:pt x="9690" y="29380"/>
                </a:lnTo>
                <a:lnTo>
                  <a:pt x="9990" y="29020"/>
                </a:lnTo>
                <a:lnTo>
                  <a:pt x="10430" y="28280"/>
                </a:lnTo>
                <a:lnTo>
                  <a:pt x="10590" y="28130"/>
                </a:lnTo>
                <a:lnTo>
                  <a:pt x="10870" y="28060"/>
                </a:lnTo>
                <a:lnTo>
                  <a:pt x="11070" y="28120"/>
                </a:lnTo>
                <a:lnTo>
                  <a:pt x="11280" y="28220"/>
                </a:lnTo>
                <a:lnTo>
                  <a:pt x="11550" y="28280"/>
                </a:lnTo>
                <a:lnTo>
                  <a:pt x="12090" y="28200"/>
                </a:lnTo>
                <a:lnTo>
                  <a:pt x="12340" y="28010"/>
                </a:lnTo>
                <a:lnTo>
                  <a:pt x="12670" y="27390"/>
                </a:lnTo>
                <a:lnTo>
                  <a:pt x="13250" y="26820"/>
                </a:lnTo>
                <a:lnTo>
                  <a:pt x="13980" y="26470"/>
                </a:lnTo>
                <a:lnTo>
                  <a:pt x="14790" y="26420"/>
                </a:lnTo>
                <a:lnTo>
                  <a:pt x="15640" y="26790"/>
                </a:lnTo>
                <a:lnTo>
                  <a:pt x="16600" y="26450"/>
                </a:lnTo>
                <a:lnTo>
                  <a:pt x="17090" y="26360"/>
                </a:lnTo>
                <a:lnTo>
                  <a:pt x="17650" y="26330"/>
                </a:lnTo>
                <a:lnTo>
                  <a:pt x="17770" y="26400"/>
                </a:lnTo>
                <a:lnTo>
                  <a:pt x="18100" y="26720"/>
                </a:lnTo>
                <a:lnTo>
                  <a:pt x="18240" y="26790"/>
                </a:lnTo>
                <a:lnTo>
                  <a:pt x="18520" y="26770"/>
                </a:lnTo>
                <a:lnTo>
                  <a:pt x="18890" y="26650"/>
                </a:lnTo>
                <a:lnTo>
                  <a:pt x="20610" y="26480"/>
                </a:lnTo>
                <a:lnTo>
                  <a:pt x="21150" y="26330"/>
                </a:lnTo>
                <a:lnTo>
                  <a:pt x="21390" y="26240"/>
                </a:lnTo>
                <a:lnTo>
                  <a:pt x="21550" y="26150"/>
                </a:lnTo>
                <a:lnTo>
                  <a:pt x="21730" y="26080"/>
                </a:lnTo>
                <a:lnTo>
                  <a:pt x="22040" y="26030"/>
                </a:lnTo>
                <a:lnTo>
                  <a:pt x="22230" y="26070"/>
                </a:lnTo>
                <a:lnTo>
                  <a:pt x="22400" y="26140"/>
                </a:lnTo>
                <a:lnTo>
                  <a:pt x="22580" y="26160"/>
                </a:lnTo>
                <a:lnTo>
                  <a:pt x="22800" y="26030"/>
                </a:lnTo>
                <a:lnTo>
                  <a:pt x="22010" y="25320"/>
                </a:lnTo>
                <a:lnTo>
                  <a:pt x="21910" y="25070"/>
                </a:lnTo>
                <a:lnTo>
                  <a:pt x="21930" y="24780"/>
                </a:lnTo>
                <a:lnTo>
                  <a:pt x="22000" y="24540"/>
                </a:lnTo>
                <a:lnTo>
                  <a:pt x="22320" y="23800"/>
                </a:lnTo>
                <a:lnTo>
                  <a:pt x="22470" y="23180"/>
                </a:lnTo>
                <a:lnTo>
                  <a:pt x="22610" y="22880"/>
                </a:lnTo>
                <a:lnTo>
                  <a:pt x="22860" y="22750"/>
                </a:lnTo>
                <a:lnTo>
                  <a:pt x="23240" y="22760"/>
                </a:lnTo>
                <a:lnTo>
                  <a:pt x="23520" y="22850"/>
                </a:lnTo>
                <a:lnTo>
                  <a:pt x="23700" y="23070"/>
                </a:lnTo>
                <a:lnTo>
                  <a:pt x="23820" y="23510"/>
                </a:lnTo>
                <a:lnTo>
                  <a:pt x="24160" y="23360"/>
                </a:lnTo>
                <a:lnTo>
                  <a:pt x="24500" y="23170"/>
                </a:lnTo>
                <a:lnTo>
                  <a:pt x="24760" y="22910"/>
                </a:lnTo>
                <a:lnTo>
                  <a:pt x="24870" y="22610"/>
                </a:lnTo>
                <a:lnTo>
                  <a:pt x="24710" y="22170"/>
                </a:lnTo>
                <a:lnTo>
                  <a:pt x="23980" y="21290"/>
                </a:lnTo>
                <a:lnTo>
                  <a:pt x="23840" y="20920"/>
                </a:lnTo>
                <a:lnTo>
                  <a:pt x="24900" y="20760"/>
                </a:lnTo>
                <a:lnTo>
                  <a:pt x="26170" y="20690"/>
                </a:lnTo>
                <a:lnTo>
                  <a:pt x="34880" y="19340"/>
                </a:lnTo>
                <a:lnTo>
                  <a:pt x="40090" y="19700"/>
                </a:lnTo>
                <a:lnTo>
                  <a:pt x="42120" y="19620"/>
                </a:lnTo>
                <a:lnTo>
                  <a:pt x="42480" y="19450"/>
                </a:lnTo>
                <a:lnTo>
                  <a:pt x="42760" y="19260"/>
                </a:lnTo>
                <a:lnTo>
                  <a:pt x="43210" y="18880"/>
                </a:lnTo>
                <a:lnTo>
                  <a:pt x="43590" y="18480"/>
                </a:lnTo>
                <a:lnTo>
                  <a:pt x="43920" y="18280"/>
                </a:lnTo>
                <a:lnTo>
                  <a:pt x="44360" y="18150"/>
                </a:lnTo>
                <a:lnTo>
                  <a:pt x="45620" y="18050"/>
                </a:lnTo>
                <a:lnTo>
                  <a:pt x="47760" y="18170"/>
                </a:lnTo>
                <a:lnTo>
                  <a:pt x="49090" y="18070"/>
                </a:lnTo>
                <a:lnTo>
                  <a:pt x="49280" y="17990"/>
                </a:lnTo>
                <a:lnTo>
                  <a:pt x="49670" y="17250"/>
                </a:lnTo>
                <a:lnTo>
                  <a:pt x="50060" y="17130"/>
                </a:lnTo>
                <a:lnTo>
                  <a:pt x="50160" y="17070"/>
                </a:lnTo>
                <a:lnTo>
                  <a:pt x="50340" y="16730"/>
                </a:lnTo>
                <a:lnTo>
                  <a:pt x="50480" y="16580"/>
                </a:lnTo>
                <a:lnTo>
                  <a:pt x="51010" y="16280"/>
                </a:lnTo>
                <a:lnTo>
                  <a:pt x="51300" y="16190"/>
                </a:lnTo>
                <a:lnTo>
                  <a:pt x="51370" y="16100"/>
                </a:lnTo>
                <a:lnTo>
                  <a:pt x="51390" y="15880"/>
                </a:lnTo>
                <a:lnTo>
                  <a:pt x="51190" y="15500"/>
                </a:lnTo>
                <a:lnTo>
                  <a:pt x="51180" y="15390"/>
                </a:lnTo>
                <a:lnTo>
                  <a:pt x="51220" y="15300"/>
                </a:lnTo>
                <a:lnTo>
                  <a:pt x="51500" y="15120"/>
                </a:lnTo>
                <a:lnTo>
                  <a:pt x="52390" y="14840"/>
                </a:lnTo>
                <a:lnTo>
                  <a:pt x="51250" y="18300"/>
                </a:lnTo>
                <a:lnTo>
                  <a:pt x="50590" y="23240"/>
                </a:lnTo>
                <a:lnTo>
                  <a:pt x="50570" y="23970"/>
                </a:lnTo>
                <a:lnTo>
                  <a:pt x="50610" y="24360"/>
                </a:lnTo>
                <a:lnTo>
                  <a:pt x="51640" y="24630"/>
                </a:lnTo>
                <a:lnTo>
                  <a:pt x="51860" y="24640"/>
                </a:lnTo>
                <a:lnTo>
                  <a:pt x="52100" y="24630"/>
                </a:lnTo>
                <a:lnTo>
                  <a:pt x="53160" y="24320"/>
                </a:lnTo>
                <a:lnTo>
                  <a:pt x="53660" y="24220"/>
                </a:lnTo>
                <a:lnTo>
                  <a:pt x="54120" y="24190"/>
                </a:lnTo>
                <a:lnTo>
                  <a:pt x="54560" y="24250"/>
                </a:lnTo>
                <a:lnTo>
                  <a:pt x="55940" y="24700"/>
                </a:lnTo>
                <a:lnTo>
                  <a:pt x="56190" y="24820"/>
                </a:lnTo>
                <a:lnTo>
                  <a:pt x="56430" y="24990"/>
                </a:lnTo>
                <a:lnTo>
                  <a:pt x="56710" y="25250"/>
                </a:lnTo>
                <a:lnTo>
                  <a:pt x="56840" y="25490"/>
                </a:lnTo>
                <a:lnTo>
                  <a:pt x="56890" y="25720"/>
                </a:lnTo>
                <a:lnTo>
                  <a:pt x="56920" y="26000"/>
                </a:lnTo>
                <a:lnTo>
                  <a:pt x="56970" y="26320"/>
                </a:lnTo>
                <a:lnTo>
                  <a:pt x="57140" y="26810"/>
                </a:lnTo>
                <a:lnTo>
                  <a:pt x="57360" y="27000"/>
                </a:lnTo>
                <a:lnTo>
                  <a:pt x="57610" y="27080"/>
                </a:lnTo>
                <a:lnTo>
                  <a:pt x="58540" y="26880"/>
                </a:lnTo>
                <a:lnTo>
                  <a:pt x="59200" y="26600"/>
                </a:lnTo>
                <a:lnTo>
                  <a:pt x="59590" y="26380"/>
                </a:lnTo>
                <a:lnTo>
                  <a:pt x="59820" y="26280"/>
                </a:lnTo>
                <a:lnTo>
                  <a:pt x="59900" y="26220"/>
                </a:lnTo>
                <a:lnTo>
                  <a:pt x="60140" y="26150"/>
                </a:lnTo>
                <a:lnTo>
                  <a:pt x="60270" y="26060"/>
                </a:lnTo>
                <a:lnTo>
                  <a:pt x="60360" y="25950"/>
                </a:lnTo>
                <a:lnTo>
                  <a:pt x="60430" y="25670"/>
                </a:lnTo>
                <a:lnTo>
                  <a:pt x="60470" y="25550"/>
                </a:lnTo>
                <a:lnTo>
                  <a:pt x="60570" y="25460"/>
                </a:lnTo>
                <a:lnTo>
                  <a:pt x="60680" y="25330"/>
                </a:lnTo>
                <a:lnTo>
                  <a:pt x="60850" y="25070"/>
                </a:lnTo>
                <a:lnTo>
                  <a:pt x="60970" y="25000"/>
                </a:lnTo>
                <a:lnTo>
                  <a:pt x="61210" y="24950"/>
                </a:lnTo>
                <a:lnTo>
                  <a:pt x="61370" y="24850"/>
                </a:lnTo>
                <a:lnTo>
                  <a:pt x="63570" y="28310"/>
                </a:lnTo>
                <a:lnTo>
                  <a:pt x="63860" y="28970"/>
                </a:lnTo>
                <a:lnTo>
                  <a:pt x="64120" y="29790"/>
                </a:lnTo>
                <a:lnTo>
                  <a:pt x="64480" y="33360"/>
                </a:lnTo>
                <a:lnTo>
                  <a:pt x="64320" y="37550"/>
                </a:lnTo>
                <a:lnTo>
                  <a:pt x="64330" y="37700"/>
                </a:lnTo>
                <a:lnTo>
                  <a:pt x="64350" y="37720"/>
                </a:lnTo>
                <a:lnTo>
                  <a:pt x="64370" y="37730"/>
                </a:lnTo>
                <a:lnTo>
                  <a:pt x="64620" y="38040"/>
                </a:lnTo>
                <a:lnTo>
                  <a:pt x="64900" y="38540"/>
                </a:lnTo>
                <a:lnTo>
                  <a:pt x="65040" y="38880"/>
                </a:lnTo>
                <a:lnTo>
                  <a:pt x="65110" y="39190"/>
                </a:lnTo>
                <a:lnTo>
                  <a:pt x="65540" y="46850"/>
                </a:lnTo>
                <a:lnTo>
                  <a:pt x="65690" y="47580"/>
                </a:lnTo>
                <a:lnTo>
                  <a:pt x="65810" y="47790"/>
                </a:lnTo>
                <a:lnTo>
                  <a:pt x="65990" y="47960"/>
                </a:lnTo>
                <a:lnTo>
                  <a:pt x="66200" y="48060"/>
                </a:lnTo>
                <a:lnTo>
                  <a:pt x="66430" y="48110"/>
                </a:lnTo>
                <a:lnTo>
                  <a:pt x="66660" y="48090"/>
                </a:lnTo>
                <a:lnTo>
                  <a:pt x="66880" y="48030"/>
                </a:lnTo>
                <a:lnTo>
                  <a:pt x="68290" y="47300"/>
                </a:lnTo>
                <a:lnTo>
                  <a:pt x="68510" y="47130"/>
                </a:lnTo>
                <a:lnTo>
                  <a:pt x="69440" y="46250"/>
                </a:lnTo>
                <a:lnTo>
                  <a:pt x="69680" y="46100"/>
                </a:lnTo>
                <a:lnTo>
                  <a:pt x="69920" y="46000"/>
                </a:lnTo>
                <a:lnTo>
                  <a:pt x="70170" y="45930"/>
                </a:lnTo>
                <a:lnTo>
                  <a:pt x="70880" y="45850"/>
                </a:lnTo>
                <a:lnTo>
                  <a:pt x="71100" y="45780"/>
                </a:lnTo>
                <a:lnTo>
                  <a:pt x="71300" y="45620"/>
                </a:lnTo>
                <a:lnTo>
                  <a:pt x="71480" y="45410"/>
                </a:lnTo>
                <a:lnTo>
                  <a:pt x="71740" y="44960"/>
                </a:lnTo>
                <a:lnTo>
                  <a:pt x="71880" y="44770"/>
                </a:lnTo>
                <a:lnTo>
                  <a:pt x="72040" y="44630"/>
                </a:lnTo>
                <a:lnTo>
                  <a:pt x="72240" y="44600"/>
                </a:lnTo>
                <a:lnTo>
                  <a:pt x="72390" y="44650"/>
                </a:lnTo>
                <a:lnTo>
                  <a:pt x="72640" y="44870"/>
                </a:lnTo>
                <a:lnTo>
                  <a:pt x="73010" y="45440"/>
                </a:lnTo>
                <a:lnTo>
                  <a:pt x="73220" y="45570"/>
                </a:lnTo>
                <a:lnTo>
                  <a:pt x="73430" y="45480"/>
                </a:lnTo>
                <a:lnTo>
                  <a:pt x="73590" y="45300"/>
                </a:lnTo>
                <a:lnTo>
                  <a:pt x="73690" y="45070"/>
                </a:lnTo>
                <a:lnTo>
                  <a:pt x="73840" y="44590"/>
                </a:lnTo>
                <a:lnTo>
                  <a:pt x="73950" y="44340"/>
                </a:lnTo>
                <a:lnTo>
                  <a:pt x="74520" y="43380"/>
                </a:lnTo>
                <a:lnTo>
                  <a:pt x="75000" y="42080"/>
                </a:lnTo>
                <a:lnTo>
                  <a:pt x="75040" y="41890"/>
                </a:lnTo>
                <a:lnTo>
                  <a:pt x="75030" y="41420"/>
                </a:lnTo>
                <a:lnTo>
                  <a:pt x="75000" y="41190"/>
                </a:lnTo>
                <a:lnTo>
                  <a:pt x="74610" y="40040"/>
                </a:lnTo>
                <a:lnTo>
                  <a:pt x="74510" y="39560"/>
                </a:lnTo>
                <a:lnTo>
                  <a:pt x="74480" y="39300"/>
                </a:lnTo>
                <a:lnTo>
                  <a:pt x="74480" y="39030"/>
                </a:lnTo>
                <a:lnTo>
                  <a:pt x="74510" y="38790"/>
                </a:lnTo>
                <a:lnTo>
                  <a:pt x="74630" y="38520"/>
                </a:lnTo>
                <a:lnTo>
                  <a:pt x="74800" y="38280"/>
                </a:lnTo>
                <a:lnTo>
                  <a:pt x="75530" y="37620"/>
                </a:lnTo>
                <a:lnTo>
                  <a:pt x="75940" y="37150"/>
                </a:lnTo>
                <a:lnTo>
                  <a:pt x="76080" y="36910"/>
                </a:lnTo>
                <a:lnTo>
                  <a:pt x="76180" y="36670"/>
                </a:lnTo>
                <a:lnTo>
                  <a:pt x="76270" y="36170"/>
                </a:lnTo>
                <a:lnTo>
                  <a:pt x="76230" y="34240"/>
                </a:lnTo>
                <a:lnTo>
                  <a:pt x="76250" y="34000"/>
                </a:lnTo>
                <a:lnTo>
                  <a:pt x="76320" y="33770"/>
                </a:lnTo>
                <a:lnTo>
                  <a:pt x="76660" y="33110"/>
                </a:lnTo>
                <a:lnTo>
                  <a:pt x="76730" y="32870"/>
                </a:lnTo>
                <a:lnTo>
                  <a:pt x="76790" y="32370"/>
                </a:lnTo>
                <a:lnTo>
                  <a:pt x="76840" y="32140"/>
                </a:lnTo>
                <a:lnTo>
                  <a:pt x="76930" y="31910"/>
                </a:lnTo>
                <a:lnTo>
                  <a:pt x="77190" y="31430"/>
                </a:lnTo>
                <a:lnTo>
                  <a:pt x="77290" y="31170"/>
                </a:lnTo>
                <a:lnTo>
                  <a:pt x="77340" y="30910"/>
                </a:lnTo>
                <a:lnTo>
                  <a:pt x="77370" y="30370"/>
                </a:lnTo>
                <a:lnTo>
                  <a:pt x="77430" y="30120"/>
                </a:lnTo>
                <a:lnTo>
                  <a:pt x="77540" y="29890"/>
                </a:lnTo>
                <a:lnTo>
                  <a:pt x="77820" y="29440"/>
                </a:lnTo>
                <a:lnTo>
                  <a:pt x="77910" y="29210"/>
                </a:lnTo>
                <a:lnTo>
                  <a:pt x="77930" y="28990"/>
                </a:lnTo>
                <a:lnTo>
                  <a:pt x="77890" y="28750"/>
                </a:lnTo>
                <a:lnTo>
                  <a:pt x="77820" y="28580"/>
                </a:lnTo>
                <a:lnTo>
                  <a:pt x="77560" y="28120"/>
                </a:lnTo>
                <a:lnTo>
                  <a:pt x="76980" y="27580"/>
                </a:lnTo>
                <a:lnTo>
                  <a:pt x="75520" y="27020"/>
                </a:lnTo>
                <a:lnTo>
                  <a:pt x="75880" y="25980"/>
                </a:lnTo>
                <a:lnTo>
                  <a:pt x="76100" y="24730"/>
                </a:lnTo>
                <a:lnTo>
                  <a:pt x="76560" y="23060"/>
                </a:lnTo>
                <a:lnTo>
                  <a:pt x="76650" y="22900"/>
                </a:lnTo>
                <a:lnTo>
                  <a:pt x="76810" y="22690"/>
                </a:lnTo>
                <a:lnTo>
                  <a:pt x="77580" y="22010"/>
                </a:lnTo>
                <a:lnTo>
                  <a:pt x="77710" y="21820"/>
                </a:lnTo>
                <a:lnTo>
                  <a:pt x="77980" y="21110"/>
                </a:lnTo>
                <a:lnTo>
                  <a:pt x="79260" y="18650"/>
                </a:lnTo>
                <a:lnTo>
                  <a:pt x="79470" y="18340"/>
                </a:lnTo>
                <a:lnTo>
                  <a:pt x="79780" y="18440"/>
                </a:lnTo>
                <a:lnTo>
                  <a:pt x="83730" y="19920"/>
                </a:lnTo>
                <a:lnTo>
                  <a:pt x="84020" y="20080"/>
                </a:lnTo>
                <a:lnTo>
                  <a:pt x="85230" y="20910"/>
                </a:lnTo>
                <a:lnTo>
                  <a:pt x="86010" y="21180"/>
                </a:lnTo>
                <a:lnTo>
                  <a:pt x="86320" y="21320"/>
                </a:lnTo>
                <a:lnTo>
                  <a:pt x="86510" y="21440"/>
                </a:lnTo>
                <a:lnTo>
                  <a:pt x="87020" y="21960"/>
                </a:lnTo>
                <a:lnTo>
                  <a:pt x="87030" y="2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icke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90" y="19700"/>
                </a:moveTo>
                <a:lnTo>
                  <a:pt x="34880" y="19340"/>
                </a:lnTo>
                <a:lnTo>
                  <a:pt x="26170" y="20690"/>
                </a:lnTo>
                <a:lnTo>
                  <a:pt x="24900" y="20760"/>
                </a:lnTo>
                <a:lnTo>
                  <a:pt x="23840" y="20920"/>
                </a:lnTo>
                <a:lnTo>
                  <a:pt x="23820" y="20880"/>
                </a:lnTo>
                <a:lnTo>
                  <a:pt x="23730" y="20750"/>
                </a:lnTo>
                <a:lnTo>
                  <a:pt x="23510" y="20680"/>
                </a:lnTo>
                <a:lnTo>
                  <a:pt x="23260" y="20690"/>
                </a:lnTo>
                <a:lnTo>
                  <a:pt x="23080" y="20800"/>
                </a:lnTo>
                <a:lnTo>
                  <a:pt x="23040" y="21010"/>
                </a:lnTo>
                <a:lnTo>
                  <a:pt x="23150" y="21220"/>
                </a:lnTo>
                <a:lnTo>
                  <a:pt x="23380" y="21480"/>
                </a:lnTo>
                <a:lnTo>
                  <a:pt x="23320" y="21630"/>
                </a:lnTo>
                <a:lnTo>
                  <a:pt x="23180" y="21720"/>
                </a:lnTo>
                <a:lnTo>
                  <a:pt x="22990" y="21750"/>
                </a:lnTo>
                <a:lnTo>
                  <a:pt x="22800" y="21690"/>
                </a:lnTo>
                <a:lnTo>
                  <a:pt x="22690" y="21570"/>
                </a:lnTo>
                <a:lnTo>
                  <a:pt x="22650" y="21400"/>
                </a:lnTo>
                <a:lnTo>
                  <a:pt x="22620" y="19880"/>
                </a:lnTo>
                <a:lnTo>
                  <a:pt x="22550" y="19820"/>
                </a:lnTo>
                <a:lnTo>
                  <a:pt x="22410" y="19820"/>
                </a:lnTo>
                <a:lnTo>
                  <a:pt x="22190" y="19770"/>
                </a:lnTo>
                <a:lnTo>
                  <a:pt x="21880" y="19900"/>
                </a:lnTo>
                <a:lnTo>
                  <a:pt x="21680" y="19900"/>
                </a:lnTo>
                <a:lnTo>
                  <a:pt x="21600" y="19700"/>
                </a:lnTo>
                <a:lnTo>
                  <a:pt x="21670" y="19460"/>
                </a:lnTo>
                <a:lnTo>
                  <a:pt x="21850" y="19220"/>
                </a:lnTo>
                <a:lnTo>
                  <a:pt x="22900" y="18160"/>
                </a:lnTo>
                <a:lnTo>
                  <a:pt x="23130" y="17810"/>
                </a:lnTo>
                <a:lnTo>
                  <a:pt x="23210" y="17300"/>
                </a:lnTo>
                <a:lnTo>
                  <a:pt x="23240" y="16830"/>
                </a:lnTo>
                <a:lnTo>
                  <a:pt x="23310" y="16490"/>
                </a:lnTo>
                <a:lnTo>
                  <a:pt x="23510" y="16030"/>
                </a:lnTo>
                <a:lnTo>
                  <a:pt x="23810" y="15730"/>
                </a:lnTo>
                <a:lnTo>
                  <a:pt x="24000" y="15540"/>
                </a:lnTo>
                <a:lnTo>
                  <a:pt x="24690" y="15270"/>
                </a:lnTo>
                <a:lnTo>
                  <a:pt x="24990" y="15040"/>
                </a:lnTo>
                <a:lnTo>
                  <a:pt x="25190" y="14770"/>
                </a:lnTo>
                <a:lnTo>
                  <a:pt x="25330" y="14460"/>
                </a:lnTo>
                <a:lnTo>
                  <a:pt x="25850" y="12100"/>
                </a:lnTo>
                <a:lnTo>
                  <a:pt x="25960" y="10040"/>
                </a:lnTo>
                <a:lnTo>
                  <a:pt x="26110" y="9310"/>
                </a:lnTo>
                <a:lnTo>
                  <a:pt x="26150" y="8770"/>
                </a:lnTo>
                <a:lnTo>
                  <a:pt x="26410" y="7880"/>
                </a:lnTo>
                <a:lnTo>
                  <a:pt x="26660" y="7280"/>
                </a:lnTo>
                <a:lnTo>
                  <a:pt x="27240" y="6330"/>
                </a:lnTo>
                <a:lnTo>
                  <a:pt x="27330" y="6080"/>
                </a:lnTo>
                <a:lnTo>
                  <a:pt x="27450" y="5890"/>
                </a:lnTo>
                <a:lnTo>
                  <a:pt x="27630" y="5760"/>
                </a:lnTo>
                <a:lnTo>
                  <a:pt x="28130" y="5670"/>
                </a:lnTo>
                <a:lnTo>
                  <a:pt x="28280" y="5570"/>
                </a:lnTo>
                <a:lnTo>
                  <a:pt x="28390" y="5480"/>
                </a:lnTo>
                <a:lnTo>
                  <a:pt x="28510" y="5430"/>
                </a:lnTo>
                <a:lnTo>
                  <a:pt x="28610" y="5370"/>
                </a:lnTo>
                <a:lnTo>
                  <a:pt x="28880" y="5060"/>
                </a:lnTo>
                <a:lnTo>
                  <a:pt x="29000" y="4960"/>
                </a:lnTo>
                <a:lnTo>
                  <a:pt x="29220" y="4880"/>
                </a:lnTo>
                <a:lnTo>
                  <a:pt x="29430" y="4840"/>
                </a:lnTo>
                <a:lnTo>
                  <a:pt x="29670" y="4600"/>
                </a:lnTo>
                <a:lnTo>
                  <a:pt x="29830" y="4550"/>
                </a:lnTo>
                <a:lnTo>
                  <a:pt x="30430" y="4710"/>
                </a:lnTo>
                <a:lnTo>
                  <a:pt x="31770" y="5020"/>
                </a:lnTo>
                <a:lnTo>
                  <a:pt x="32570" y="5110"/>
                </a:lnTo>
                <a:lnTo>
                  <a:pt x="33640" y="5110"/>
                </a:lnTo>
                <a:lnTo>
                  <a:pt x="35340" y="5190"/>
                </a:lnTo>
                <a:lnTo>
                  <a:pt x="36270" y="5240"/>
                </a:lnTo>
                <a:lnTo>
                  <a:pt x="36640" y="5380"/>
                </a:lnTo>
                <a:lnTo>
                  <a:pt x="37320" y="5810"/>
                </a:lnTo>
                <a:lnTo>
                  <a:pt x="37480" y="5880"/>
                </a:lnTo>
                <a:lnTo>
                  <a:pt x="37490" y="6090"/>
                </a:lnTo>
                <a:lnTo>
                  <a:pt x="37530" y="9730"/>
                </a:lnTo>
                <a:lnTo>
                  <a:pt x="37590" y="10280"/>
                </a:lnTo>
                <a:lnTo>
                  <a:pt x="37920" y="11030"/>
                </a:lnTo>
                <a:lnTo>
                  <a:pt x="38160" y="11400"/>
                </a:lnTo>
                <a:lnTo>
                  <a:pt x="38250" y="11600"/>
                </a:lnTo>
                <a:lnTo>
                  <a:pt x="38290" y="12090"/>
                </a:lnTo>
                <a:lnTo>
                  <a:pt x="38350" y="12320"/>
                </a:lnTo>
                <a:lnTo>
                  <a:pt x="38890" y="13430"/>
                </a:lnTo>
                <a:lnTo>
                  <a:pt x="39690" y="14400"/>
                </a:lnTo>
                <a:lnTo>
                  <a:pt x="39740" y="14540"/>
                </a:lnTo>
                <a:lnTo>
                  <a:pt x="39780" y="14770"/>
                </a:lnTo>
                <a:lnTo>
                  <a:pt x="39730" y="15040"/>
                </a:lnTo>
                <a:lnTo>
                  <a:pt x="39670" y="15140"/>
                </a:lnTo>
                <a:lnTo>
                  <a:pt x="39550" y="15160"/>
                </a:lnTo>
                <a:lnTo>
                  <a:pt x="39300" y="15000"/>
                </a:lnTo>
                <a:lnTo>
                  <a:pt x="39150" y="14950"/>
                </a:lnTo>
                <a:lnTo>
                  <a:pt x="39020" y="14980"/>
                </a:lnTo>
                <a:lnTo>
                  <a:pt x="38890" y="15090"/>
                </a:lnTo>
                <a:lnTo>
                  <a:pt x="38780" y="15210"/>
                </a:lnTo>
                <a:lnTo>
                  <a:pt x="38650" y="15300"/>
                </a:lnTo>
                <a:lnTo>
                  <a:pt x="38520" y="15320"/>
                </a:lnTo>
                <a:lnTo>
                  <a:pt x="38370" y="15290"/>
                </a:lnTo>
                <a:lnTo>
                  <a:pt x="38250" y="15310"/>
                </a:lnTo>
                <a:lnTo>
                  <a:pt x="38220" y="15440"/>
                </a:lnTo>
                <a:lnTo>
                  <a:pt x="38300" y="15660"/>
                </a:lnTo>
                <a:lnTo>
                  <a:pt x="39020" y="16400"/>
                </a:lnTo>
                <a:lnTo>
                  <a:pt x="39130" y="16580"/>
                </a:lnTo>
                <a:lnTo>
                  <a:pt x="39180" y="16790"/>
                </a:lnTo>
                <a:lnTo>
                  <a:pt x="39160" y="17100"/>
                </a:lnTo>
                <a:lnTo>
                  <a:pt x="39070" y="17300"/>
                </a:lnTo>
                <a:lnTo>
                  <a:pt x="38950" y="17460"/>
                </a:lnTo>
                <a:lnTo>
                  <a:pt x="38840" y="17570"/>
                </a:lnTo>
                <a:lnTo>
                  <a:pt x="38750" y="17700"/>
                </a:lnTo>
                <a:lnTo>
                  <a:pt x="38730" y="17940"/>
                </a:lnTo>
                <a:lnTo>
                  <a:pt x="38650" y="18080"/>
                </a:lnTo>
                <a:lnTo>
                  <a:pt x="38600" y="18210"/>
                </a:lnTo>
                <a:lnTo>
                  <a:pt x="38620" y="18310"/>
                </a:lnTo>
                <a:lnTo>
                  <a:pt x="38770" y="18370"/>
                </a:lnTo>
                <a:lnTo>
                  <a:pt x="39120" y="18450"/>
                </a:lnTo>
                <a:lnTo>
                  <a:pt x="39310" y="18520"/>
                </a:lnTo>
                <a:lnTo>
                  <a:pt x="39450" y="18480"/>
                </a:lnTo>
                <a:lnTo>
                  <a:pt x="39500" y="18370"/>
                </a:lnTo>
                <a:lnTo>
                  <a:pt x="39570" y="18040"/>
                </a:lnTo>
                <a:lnTo>
                  <a:pt x="39650" y="17900"/>
                </a:lnTo>
                <a:lnTo>
                  <a:pt x="39740" y="17830"/>
                </a:lnTo>
                <a:lnTo>
                  <a:pt x="39870" y="17810"/>
                </a:lnTo>
                <a:lnTo>
                  <a:pt x="40010" y="17890"/>
                </a:lnTo>
                <a:lnTo>
                  <a:pt x="40180" y="18120"/>
                </a:lnTo>
                <a:lnTo>
                  <a:pt x="40310" y="18360"/>
                </a:lnTo>
                <a:lnTo>
                  <a:pt x="40460" y="18730"/>
                </a:lnTo>
                <a:lnTo>
                  <a:pt x="40570" y="18940"/>
                </a:lnTo>
                <a:lnTo>
                  <a:pt x="40570" y="19140"/>
                </a:lnTo>
                <a:lnTo>
                  <a:pt x="40480" y="19340"/>
                </a:lnTo>
                <a:lnTo>
                  <a:pt x="40320" y="19440"/>
                </a:lnTo>
                <a:lnTo>
                  <a:pt x="40090" y="1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rowij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30" y="21970"/>
                </a:moveTo>
                <a:lnTo>
                  <a:pt x="87020" y="21960"/>
                </a:lnTo>
                <a:lnTo>
                  <a:pt x="86510" y="21440"/>
                </a:lnTo>
                <a:lnTo>
                  <a:pt x="86320" y="21320"/>
                </a:lnTo>
                <a:lnTo>
                  <a:pt x="86010" y="21180"/>
                </a:lnTo>
                <a:lnTo>
                  <a:pt x="85230" y="20910"/>
                </a:lnTo>
                <a:lnTo>
                  <a:pt x="84020" y="20080"/>
                </a:lnTo>
                <a:lnTo>
                  <a:pt x="83730" y="19920"/>
                </a:lnTo>
                <a:lnTo>
                  <a:pt x="79780" y="18440"/>
                </a:lnTo>
                <a:lnTo>
                  <a:pt x="80490" y="17430"/>
                </a:lnTo>
                <a:lnTo>
                  <a:pt x="80610" y="17200"/>
                </a:lnTo>
                <a:lnTo>
                  <a:pt x="80700" y="16960"/>
                </a:lnTo>
                <a:lnTo>
                  <a:pt x="80760" y="16700"/>
                </a:lnTo>
                <a:lnTo>
                  <a:pt x="80790" y="16400"/>
                </a:lnTo>
                <a:lnTo>
                  <a:pt x="80800" y="15940"/>
                </a:lnTo>
                <a:lnTo>
                  <a:pt x="80690" y="15190"/>
                </a:lnTo>
                <a:lnTo>
                  <a:pt x="80360" y="14410"/>
                </a:lnTo>
                <a:lnTo>
                  <a:pt x="79820" y="13620"/>
                </a:lnTo>
                <a:lnTo>
                  <a:pt x="79380" y="12720"/>
                </a:lnTo>
                <a:lnTo>
                  <a:pt x="78710" y="11720"/>
                </a:lnTo>
                <a:lnTo>
                  <a:pt x="78540" y="11350"/>
                </a:lnTo>
                <a:lnTo>
                  <a:pt x="78350" y="10700"/>
                </a:lnTo>
                <a:lnTo>
                  <a:pt x="78180" y="10360"/>
                </a:lnTo>
                <a:lnTo>
                  <a:pt x="78000" y="9890"/>
                </a:lnTo>
                <a:lnTo>
                  <a:pt x="77970" y="9720"/>
                </a:lnTo>
                <a:lnTo>
                  <a:pt x="77900" y="9160"/>
                </a:lnTo>
                <a:lnTo>
                  <a:pt x="77930" y="8890"/>
                </a:lnTo>
                <a:lnTo>
                  <a:pt x="78020" y="8640"/>
                </a:lnTo>
                <a:lnTo>
                  <a:pt x="78440" y="8130"/>
                </a:lnTo>
                <a:lnTo>
                  <a:pt x="78590" y="7820"/>
                </a:lnTo>
                <a:lnTo>
                  <a:pt x="78430" y="6080"/>
                </a:lnTo>
                <a:lnTo>
                  <a:pt x="78580" y="5610"/>
                </a:lnTo>
                <a:lnTo>
                  <a:pt x="78690" y="5350"/>
                </a:lnTo>
                <a:lnTo>
                  <a:pt x="79370" y="5470"/>
                </a:lnTo>
                <a:lnTo>
                  <a:pt x="83750" y="6090"/>
                </a:lnTo>
                <a:lnTo>
                  <a:pt x="86430" y="6680"/>
                </a:lnTo>
                <a:lnTo>
                  <a:pt x="88510" y="7090"/>
                </a:lnTo>
                <a:lnTo>
                  <a:pt x="90320" y="7680"/>
                </a:lnTo>
                <a:lnTo>
                  <a:pt x="91880" y="8130"/>
                </a:lnTo>
                <a:lnTo>
                  <a:pt x="92380" y="8180"/>
                </a:lnTo>
                <a:lnTo>
                  <a:pt x="92650" y="8280"/>
                </a:lnTo>
                <a:lnTo>
                  <a:pt x="93190" y="8240"/>
                </a:lnTo>
                <a:lnTo>
                  <a:pt x="93320" y="8420"/>
                </a:lnTo>
                <a:lnTo>
                  <a:pt x="93550" y="8500"/>
                </a:lnTo>
                <a:lnTo>
                  <a:pt x="93670" y="8720"/>
                </a:lnTo>
                <a:lnTo>
                  <a:pt x="93640" y="8950"/>
                </a:lnTo>
                <a:lnTo>
                  <a:pt x="94160" y="9960"/>
                </a:lnTo>
                <a:lnTo>
                  <a:pt x="94290" y="10350"/>
                </a:lnTo>
                <a:lnTo>
                  <a:pt x="94080" y="10590"/>
                </a:lnTo>
                <a:lnTo>
                  <a:pt x="93560" y="11580"/>
                </a:lnTo>
                <a:lnTo>
                  <a:pt x="93320" y="12010"/>
                </a:lnTo>
                <a:lnTo>
                  <a:pt x="93200" y="12880"/>
                </a:lnTo>
                <a:lnTo>
                  <a:pt x="92900" y="14570"/>
                </a:lnTo>
                <a:lnTo>
                  <a:pt x="92670" y="15420"/>
                </a:lnTo>
                <a:lnTo>
                  <a:pt x="92390" y="15930"/>
                </a:lnTo>
                <a:lnTo>
                  <a:pt x="92000" y="16400"/>
                </a:lnTo>
                <a:lnTo>
                  <a:pt x="91620" y="16730"/>
                </a:lnTo>
                <a:lnTo>
                  <a:pt x="91420" y="16950"/>
                </a:lnTo>
                <a:lnTo>
                  <a:pt x="91330" y="17160"/>
                </a:lnTo>
                <a:lnTo>
                  <a:pt x="91200" y="17570"/>
                </a:lnTo>
                <a:lnTo>
                  <a:pt x="90280" y="19010"/>
                </a:lnTo>
                <a:lnTo>
                  <a:pt x="89860" y="19500"/>
                </a:lnTo>
                <a:lnTo>
                  <a:pt x="88150" y="20740"/>
                </a:lnTo>
                <a:lnTo>
                  <a:pt x="87240" y="21680"/>
                </a:lnTo>
                <a:lnTo>
                  <a:pt x="87030" y="2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oron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90" y="14840"/>
                </a:moveTo>
                <a:lnTo>
                  <a:pt x="51500" y="15120"/>
                </a:lnTo>
                <a:lnTo>
                  <a:pt x="51220" y="15300"/>
                </a:lnTo>
                <a:lnTo>
                  <a:pt x="51180" y="15390"/>
                </a:lnTo>
                <a:lnTo>
                  <a:pt x="51190" y="15500"/>
                </a:lnTo>
                <a:lnTo>
                  <a:pt x="51390" y="15880"/>
                </a:lnTo>
                <a:lnTo>
                  <a:pt x="51370" y="16100"/>
                </a:lnTo>
                <a:lnTo>
                  <a:pt x="51300" y="16190"/>
                </a:lnTo>
                <a:lnTo>
                  <a:pt x="51010" y="16280"/>
                </a:lnTo>
                <a:lnTo>
                  <a:pt x="50480" y="16580"/>
                </a:lnTo>
                <a:lnTo>
                  <a:pt x="50340" y="16730"/>
                </a:lnTo>
                <a:lnTo>
                  <a:pt x="50160" y="17070"/>
                </a:lnTo>
                <a:lnTo>
                  <a:pt x="50060" y="17130"/>
                </a:lnTo>
                <a:lnTo>
                  <a:pt x="49670" y="17250"/>
                </a:lnTo>
                <a:lnTo>
                  <a:pt x="49280" y="17990"/>
                </a:lnTo>
                <a:lnTo>
                  <a:pt x="49090" y="18070"/>
                </a:lnTo>
                <a:lnTo>
                  <a:pt x="47760" y="18170"/>
                </a:lnTo>
                <a:lnTo>
                  <a:pt x="45620" y="18050"/>
                </a:lnTo>
                <a:lnTo>
                  <a:pt x="44360" y="18150"/>
                </a:lnTo>
                <a:lnTo>
                  <a:pt x="43920" y="18280"/>
                </a:lnTo>
                <a:lnTo>
                  <a:pt x="43590" y="18480"/>
                </a:lnTo>
                <a:lnTo>
                  <a:pt x="43210" y="18880"/>
                </a:lnTo>
                <a:lnTo>
                  <a:pt x="42760" y="19260"/>
                </a:lnTo>
                <a:lnTo>
                  <a:pt x="42480" y="19450"/>
                </a:lnTo>
                <a:lnTo>
                  <a:pt x="42120" y="19620"/>
                </a:lnTo>
                <a:lnTo>
                  <a:pt x="40090" y="19700"/>
                </a:lnTo>
                <a:lnTo>
                  <a:pt x="40320" y="19440"/>
                </a:lnTo>
                <a:lnTo>
                  <a:pt x="40480" y="19340"/>
                </a:lnTo>
                <a:lnTo>
                  <a:pt x="40570" y="19140"/>
                </a:lnTo>
                <a:lnTo>
                  <a:pt x="40570" y="18940"/>
                </a:lnTo>
                <a:lnTo>
                  <a:pt x="40460" y="18730"/>
                </a:lnTo>
                <a:lnTo>
                  <a:pt x="40310" y="18360"/>
                </a:lnTo>
                <a:lnTo>
                  <a:pt x="40180" y="18120"/>
                </a:lnTo>
                <a:lnTo>
                  <a:pt x="40010" y="17890"/>
                </a:lnTo>
                <a:lnTo>
                  <a:pt x="39870" y="17810"/>
                </a:lnTo>
                <a:lnTo>
                  <a:pt x="39740" y="17830"/>
                </a:lnTo>
                <a:lnTo>
                  <a:pt x="39650" y="17900"/>
                </a:lnTo>
                <a:lnTo>
                  <a:pt x="39570" y="18040"/>
                </a:lnTo>
                <a:lnTo>
                  <a:pt x="39500" y="18370"/>
                </a:lnTo>
                <a:lnTo>
                  <a:pt x="39450" y="18480"/>
                </a:lnTo>
                <a:lnTo>
                  <a:pt x="39310" y="18520"/>
                </a:lnTo>
                <a:lnTo>
                  <a:pt x="39120" y="18450"/>
                </a:lnTo>
                <a:lnTo>
                  <a:pt x="38770" y="18370"/>
                </a:lnTo>
                <a:lnTo>
                  <a:pt x="38620" y="18310"/>
                </a:lnTo>
                <a:lnTo>
                  <a:pt x="38600" y="18210"/>
                </a:lnTo>
                <a:lnTo>
                  <a:pt x="38650" y="18080"/>
                </a:lnTo>
                <a:lnTo>
                  <a:pt x="38730" y="17940"/>
                </a:lnTo>
                <a:lnTo>
                  <a:pt x="38750" y="17700"/>
                </a:lnTo>
                <a:lnTo>
                  <a:pt x="38840" y="17570"/>
                </a:lnTo>
                <a:lnTo>
                  <a:pt x="38950" y="17460"/>
                </a:lnTo>
                <a:lnTo>
                  <a:pt x="39070" y="17300"/>
                </a:lnTo>
                <a:lnTo>
                  <a:pt x="39160" y="17100"/>
                </a:lnTo>
                <a:lnTo>
                  <a:pt x="39180" y="16790"/>
                </a:lnTo>
                <a:lnTo>
                  <a:pt x="39130" y="16580"/>
                </a:lnTo>
                <a:lnTo>
                  <a:pt x="39020" y="16400"/>
                </a:lnTo>
                <a:lnTo>
                  <a:pt x="38300" y="15660"/>
                </a:lnTo>
                <a:lnTo>
                  <a:pt x="38220" y="15440"/>
                </a:lnTo>
                <a:lnTo>
                  <a:pt x="38250" y="15310"/>
                </a:lnTo>
                <a:lnTo>
                  <a:pt x="38370" y="15290"/>
                </a:lnTo>
                <a:lnTo>
                  <a:pt x="38520" y="15320"/>
                </a:lnTo>
                <a:lnTo>
                  <a:pt x="38650" y="15300"/>
                </a:lnTo>
                <a:lnTo>
                  <a:pt x="38780" y="15210"/>
                </a:lnTo>
                <a:lnTo>
                  <a:pt x="38890" y="15090"/>
                </a:lnTo>
                <a:lnTo>
                  <a:pt x="39020" y="14980"/>
                </a:lnTo>
                <a:lnTo>
                  <a:pt x="39150" y="14950"/>
                </a:lnTo>
                <a:lnTo>
                  <a:pt x="39300" y="15000"/>
                </a:lnTo>
                <a:lnTo>
                  <a:pt x="39550" y="15160"/>
                </a:lnTo>
                <a:lnTo>
                  <a:pt x="39670" y="15140"/>
                </a:lnTo>
                <a:lnTo>
                  <a:pt x="39730" y="15040"/>
                </a:lnTo>
                <a:lnTo>
                  <a:pt x="39780" y="14770"/>
                </a:lnTo>
                <a:lnTo>
                  <a:pt x="39740" y="14540"/>
                </a:lnTo>
                <a:lnTo>
                  <a:pt x="39690" y="14400"/>
                </a:lnTo>
                <a:lnTo>
                  <a:pt x="38890" y="13430"/>
                </a:lnTo>
                <a:lnTo>
                  <a:pt x="38350" y="12320"/>
                </a:lnTo>
                <a:lnTo>
                  <a:pt x="38290" y="12090"/>
                </a:lnTo>
                <a:lnTo>
                  <a:pt x="38250" y="11600"/>
                </a:lnTo>
                <a:lnTo>
                  <a:pt x="38160" y="11400"/>
                </a:lnTo>
                <a:lnTo>
                  <a:pt x="37920" y="11030"/>
                </a:lnTo>
                <a:lnTo>
                  <a:pt x="37590" y="10280"/>
                </a:lnTo>
                <a:lnTo>
                  <a:pt x="37530" y="9730"/>
                </a:lnTo>
                <a:lnTo>
                  <a:pt x="37490" y="6090"/>
                </a:lnTo>
                <a:lnTo>
                  <a:pt x="37480" y="5880"/>
                </a:lnTo>
                <a:lnTo>
                  <a:pt x="37710" y="5980"/>
                </a:lnTo>
                <a:lnTo>
                  <a:pt x="38130" y="6090"/>
                </a:lnTo>
                <a:lnTo>
                  <a:pt x="39150" y="6180"/>
                </a:lnTo>
                <a:lnTo>
                  <a:pt x="41510" y="6730"/>
                </a:lnTo>
                <a:lnTo>
                  <a:pt x="42880" y="7100"/>
                </a:lnTo>
                <a:lnTo>
                  <a:pt x="43990" y="7140"/>
                </a:lnTo>
                <a:lnTo>
                  <a:pt x="45010" y="7410"/>
                </a:lnTo>
                <a:lnTo>
                  <a:pt x="45750" y="7620"/>
                </a:lnTo>
                <a:lnTo>
                  <a:pt x="46430" y="7800"/>
                </a:lnTo>
                <a:lnTo>
                  <a:pt x="47890" y="8110"/>
                </a:lnTo>
                <a:lnTo>
                  <a:pt x="48780" y="8410"/>
                </a:lnTo>
                <a:lnTo>
                  <a:pt x="49310" y="8560"/>
                </a:lnTo>
                <a:lnTo>
                  <a:pt x="49760" y="8630"/>
                </a:lnTo>
                <a:lnTo>
                  <a:pt x="50600" y="8930"/>
                </a:lnTo>
                <a:lnTo>
                  <a:pt x="51980" y="9060"/>
                </a:lnTo>
                <a:lnTo>
                  <a:pt x="52370" y="9490"/>
                </a:lnTo>
                <a:lnTo>
                  <a:pt x="52680" y="9680"/>
                </a:lnTo>
                <a:lnTo>
                  <a:pt x="52810" y="9970"/>
                </a:lnTo>
                <a:lnTo>
                  <a:pt x="52810" y="11850"/>
                </a:lnTo>
                <a:lnTo>
                  <a:pt x="52820" y="11850"/>
                </a:lnTo>
                <a:lnTo>
                  <a:pt x="52770" y="11950"/>
                </a:lnTo>
                <a:lnTo>
                  <a:pt x="52470" y="12270"/>
                </a:lnTo>
                <a:lnTo>
                  <a:pt x="52140" y="12350"/>
                </a:lnTo>
                <a:lnTo>
                  <a:pt x="51550" y="12420"/>
                </a:lnTo>
                <a:lnTo>
                  <a:pt x="51370" y="12480"/>
                </a:lnTo>
                <a:lnTo>
                  <a:pt x="51240" y="12570"/>
                </a:lnTo>
                <a:lnTo>
                  <a:pt x="51190" y="12680"/>
                </a:lnTo>
                <a:lnTo>
                  <a:pt x="51140" y="12840"/>
                </a:lnTo>
                <a:lnTo>
                  <a:pt x="51150" y="12980"/>
                </a:lnTo>
                <a:lnTo>
                  <a:pt x="51200" y="13120"/>
                </a:lnTo>
                <a:lnTo>
                  <a:pt x="51280" y="13290"/>
                </a:lnTo>
                <a:lnTo>
                  <a:pt x="51450" y="13550"/>
                </a:lnTo>
                <a:lnTo>
                  <a:pt x="52020" y="14180"/>
                </a:lnTo>
                <a:lnTo>
                  <a:pt x="52110" y="14240"/>
                </a:lnTo>
                <a:lnTo>
                  <a:pt x="52270" y="14420"/>
                </a:lnTo>
                <a:lnTo>
                  <a:pt x="5239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ramac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90" y="14840"/>
                </a:moveTo>
                <a:lnTo>
                  <a:pt x="52270" y="14420"/>
                </a:lnTo>
                <a:lnTo>
                  <a:pt x="52110" y="14240"/>
                </a:lnTo>
                <a:lnTo>
                  <a:pt x="52020" y="14180"/>
                </a:lnTo>
                <a:lnTo>
                  <a:pt x="51450" y="13550"/>
                </a:lnTo>
                <a:lnTo>
                  <a:pt x="51280" y="13290"/>
                </a:lnTo>
                <a:lnTo>
                  <a:pt x="51200" y="13120"/>
                </a:lnTo>
                <a:lnTo>
                  <a:pt x="51150" y="12980"/>
                </a:lnTo>
                <a:lnTo>
                  <a:pt x="51140" y="12840"/>
                </a:lnTo>
                <a:lnTo>
                  <a:pt x="51190" y="12680"/>
                </a:lnTo>
                <a:lnTo>
                  <a:pt x="51240" y="12570"/>
                </a:lnTo>
                <a:lnTo>
                  <a:pt x="51370" y="12480"/>
                </a:lnTo>
                <a:lnTo>
                  <a:pt x="51550" y="12420"/>
                </a:lnTo>
                <a:lnTo>
                  <a:pt x="52140" y="12350"/>
                </a:lnTo>
                <a:lnTo>
                  <a:pt x="52470" y="12270"/>
                </a:lnTo>
                <a:lnTo>
                  <a:pt x="52770" y="11950"/>
                </a:lnTo>
                <a:lnTo>
                  <a:pt x="52820" y="11850"/>
                </a:lnTo>
                <a:lnTo>
                  <a:pt x="52970" y="11850"/>
                </a:lnTo>
                <a:lnTo>
                  <a:pt x="53080" y="11510"/>
                </a:lnTo>
                <a:lnTo>
                  <a:pt x="53120" y="11170"/>
                </a:lnTo>
                <a:lnTo>
                  <a:pt x="53100" y="10430"/>
                </a:lnTo>
                <a:lnTo>
                  <a:pt x="53030" y="10050"/>
                </a:lnTo>
                <a:lnTo>
                  <a:pt x="52660" y="9220"/>
                </a:lnTo>
                <a:lnTo>
                  <a:pt x="52420" y="8690"/>
                </a:lnTo>
                <a:lnTo>
                  <a:pt x="52760" y="8250"/>
                </a:lnTo>
                <a:lnTo>
                  <a:pt x="52540" y="8050"/>
                </a:lnTo>
                <a:lnTo>
                  <a:pt x="52270" y="8060"/>
                </a:lnTo>
                <a:lnTo>
                  <a:pt x="52020" y="8070"/>
                </a:lnTo>
                <a:lnTo>
                  <a:pt x="51720" y="7820"/>
                </a:lnTo>
                <a:lnTo>
                  <a:pt x="51650" y="7380"/>
                </a:lnTo>
                <a:lnTo>
                  <a:pt x="51740" y="7060"/>
                </a:lnTo>
                <a:lnTo>
                  <a:pt x="52100" y="6600"/>
                </a:lnTo>
                <a:lnTo>
                  <a:pt x="52240" y="6370"/>
                </a:lnTo>
                <a:lnTo>
                  <a:pt x="52530" y="6070"/>
                </a:lnTo>
                <a:lnTo>
                  <a:pt x="52740" y="5850"/>
                </a:lnTo>
                <a:lnTo>
                  <a:pt x="53060" y="5610"/>
                </a:lnTo>
                <a:lnTo>
                  <a:pt x="53450" y="5460"/>
                </a:lnTo>
                <a:lnTo>
                  <a:pt x="53960" y="5320"/>
                </a:lnTo>
                <a:lnTo>
                  <a:pt x="54490" y="5290"/>
                </a:lnTo>
                <a:lnTo>
                  <a:pt x="56470" y="5210"/>
                </a:lnTo>
                <a:lnTo>
                  <a:pt x="57560" y="5120"/>
                </a:lnTo>
                <a:lnTo>
                  <a:pt x="58460" y="5110"/>
                </a:lnTo>
                <a:lnTo>
                  <a:pt x="63720" y="5370"/>
                </a:lnTo>
                <a:lnTo>
                  <a:pt x="65000" y="5610"/>
                </a:lnTo>
                <a:lnTo>
                  <a:pt x="65610" y="6030"/>
                </a:lnTo>
                <a:lnTo>
                  <a:pt x="65950" y="6180"/>
                </a:lnTo>
                <a:lnTo>
                  <a:pt x="66410" y="6330"/>
                </a:lnTo>
                <a:lnTo>
                  <a:pt x="66560" y="6400"/>
                </a:lnTo>
                <a:lnTo>
                  <a:pt x="66790" y="6590"/>
                </a:lnTo>
                <a:lnTo>
                  <a:pt x="66780" y="6630"/>
                </a:lnTo>
                <a:lnTo>
                  <a:pt x="65380" y="9590"/>
                </a:lnTo>
                <a:lnTo>
                  <a:pt x="64770" y="10250"/>
                </a:lnTo>
                <a:lnTo>
                  <a:pt x="64590" y="10380"/>
                </a:lnTo>
                <a:lnTo>
                  <a:pt x="64530" y="10630"/>
                </a:lnTo>
                <a:lnTo>
                  <a:pt x="64510" y="11150"/>
                </a:lnTo>
                <a:lnTo>
                  <a:pt x="64650" y="11940"/>
                </a:lnTo>
                <a:lnTo>
                  <a:pt x="64770" y="12160"/>
                </a:lnTo>
                <a:lnTo>
                  <a:pt x="64820" y="12310"/>
                </a:lnTo>
                <a:lnTo>
                  <a:pt x="64810" y="12460"/>
                </a:lnTo>
                <a:lnTo>
                  <a:pt x="64710" y="12580"/>
                </a:lnTo>
                <a:lnTo>
                  <a:pt x="64500" y="12680"/>
                </a:lnTo>
                <a:lnTo>
                  <a:pt x="64140" y="12770"/>
                </a:lnTo>
                <a:lnTo>
                  <a:pt x="63890" y="12950"/>
                </a:lnTo>
                <a:lnTo>
                  <a:pt x="63830" y="13090"/>
                </a:lnTo>
                <a:lnTo>
                  <a:pt x="63910" y="13220"/>
                </a:lnTo>
                <a:lnTo>
                  <a:pt x="64030" y="13340"/>
                </a:lnTo>
                <a:lnTo>
                  <a:pt x="64110" y="13480"/>
                </a:lnTo>
                <a:lnTo>
                  <a:pt x="64130" y="13630"/>
                </a:lnTo>
                <a:lnTo>
                  <a:pt x="64060" y="13790"/>
                </a:lnTo>
                <a:lnTo>
                  <a:pt x="63940" y="13940"/>
                </a:lnTo>
                <a:lnTo>
                  <a:pt x="63760" y="14100"/>
                </a:lnTo>
                <a:lnTo>
                  <a:pt x="63690" y="14260"/>
                </a:lnTo>
                <a:lnTo>
                  <a:pt x="63630" y="14570"/>
                </a:lnTo>
                <a:lnTo>
                  <a:pt x="63490" y="14860"/>
                </a:lnTo>
                <a:lnTo>
                  <a:pt x="63500" y="15000"/>
                </a:lnTo>
                <a:lnTo>
                  <a:pt x="63590" y="15150"/>
                </a:lnTo>
                <a:lnTo>
                  <a:pt x="63910" y="15410"/>
                </a:lnTo>
                <a:lnTo>
                  <a:pt x="64010" y="15540"/>
                </a:lnTo>
                <a:lnTo>
                  <a:pt x="64030" y="15680"/>
                </a:lnTo>
                <a:lnTo>
                  <a:pt x="63990" y="15840"/>
                </a:lnTo>
                <a:lnTo>
                  <a:pt x="63890" y="15990"/>
                </a:lnTo>
                <a:lnTo>
                  <a:pt x="63790" y="16130"/>
                </a:lnTo>
                <a:lnTo>
                  <a:pt x="63730" y="16260"/>
                </a:lnTo>
                <a:lnTo>
                  <a:pt x="63700" y="16530"/>
                </a:lnTo>
                <a:lnTo>
                  <a:pt x="63640" y="16650"/>
                </a:lnTo>
                <a:lnTo>
                  <a:pt x="63480" y="16750"/>
                </a:lnTo>
                <a:lnTo>
                  <a:pt x="63150" y="16900"/>
                </a:lnTo>
                <a:lnTo>
                  <a:pt x="62970" y="16900"/>
                </a:lnTo>
                <a:lnTo>
                  <a:pt x="62850" y="17020"/>
                </a:lnTo>
                <a:lnTo>
                  <a:pt x="62800" y="17150"/>
                </a:lnTo>
                <a:lnTo>
                  <a:pt x="62730" y="17270"/>
                </a:lnTo>
                <a:lnTo>
                  <a:pt x="62620" y="17310"/>
                </a:lnTo>
                <a:lnTo>
                  <a:pt x="62470" y="17200"/>
                </a:lnTo>
                <a:lnTo>
                  <a:pt x="62340" y="17080"/>
                </a:lnTo>
                <a:lnTo>
                  <a:pt x="62210" y="17010"/>
                </a:lnTo>
                <a:lnTo>
                  <a:pt x="62040" y="17080"/>
                </a:lnTo>
                <a:lnTo>
                  <a:pt x="61900" y="17170"/>
                </a:lnTo>
                <a:lnTo>
                  <a:pt x="61640" y="17240"/>
                </a:lnTo>
                <a:lnTo>
                  <a:pt x="55050" y="17760"/>
                </a:lnTo>
                <a:lnTo>
                  <a:pt x="54190" y="17530"/>
                </a:lnTo>
                <a:lnTo>
                  <a:pt x="53920" y="17510"/>
                </a:lnTo>
                <a:lnTo>
                  <a:pt x="52940" y="17770"/>
                </a:lnTo>
                <a:lnTo>
                  <a:pt x="52760" y="17730"/>
                </a:lnTo>
                <a:lnTo>
                  <a:pt x="52600" y="17610"/>
                </a:lnTo>
                <a:lnTo>
                  <a:pt x="52550" y="17260"/>
                </a:lnTo>
                <a:lnTo>
                  <a:pt x="52460" y="16990"/>
                </a:lnTo>
                <a:lnTo>
                  <a:pt x="52460" y="16690"/>
                </a:lnTo>
                <a:lnTo>
                  <a:pt x="52620" y="16330"/>
                </a:lnTo>
                <a:lnTo>
                  <a:pt x="52840" y="16110"/>
                </a:lnTo>
                <a:lnTo>
                  <a:pt x="52970" y="15890"/>
                </a:lnTo>
                <a:lnTo>
                  <a:pt x="52980" y="15670"/>
                </a:lnTo>
                <a:lnTo>
                  <a:pt x="52760" y="15440"/>
                </a:lnTo>
                <a:lnTo>
                  <a:pt x="52670" y="15170"/>
                </a:lnTo>
                <a:lnTo>
                  <a:pt x="5239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Wa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50" y="11940"/>
                </a:moveTo>
                <a:lnTo>
                  <a:pt x="64510" y="11150"/>
                </a:lnTo>
                <a:lnTo>
                  <a:pt x="64530" y="10630"/>
                </a:lnTo>
                <a:lnTo>
                  <a:pt x="64590" y="10380"/>
                </a:lnTo>
                <a:lnTo>
                  <a:pt x="64770" y="10250"/>
                </a:lnTo>
                <a:lnTo>
                  <a:pt x="65380" y="9590"/>
                </a:lnTo>
                <a:lnTo>
                  <a:pt x="66780" y="6630"/>
                </a:lnTo>
                <a:lnTo>
                  <a:pt x="66790" y="6590"/>
                </a:lnTo>
                <a:lnTo>
                  <a:pt x="67020" y="6780"/>
                </a:lnTo>
                <a:lnTo>
                  <a:pt x="67230" y="6910"/>
                </a:lnTo>
                <a:lnTo>
                  <a:pt x="67300" y="6930"/>
                </a:lnTo>
                <a:lnTo>
                  <a:pt x="67290" y="7020"/>
                </a:lnTo>
                <a:lnTo>
                  <a:pt x="67270" y="7340"/>
                </a:lnTo>
                <a:lnTo>
                  <a:pt x="67320" y="8140"/>
                </a:lnTo>
                <a:lnTo>
                  <a:pt x="67480" y="8750"/>
                </a:lnTo>
                <a:lnTo>
                  <a:pt x="67580" y="8970"/>
                </a:lnTo>
                <a:lnTo>
                  <a:pt x="67710" y="9180"/>
                </a:lnTo>
                <a:lnTo>
                  <a:pt x="67860" y="9350"/>
                </a:lnTo>
                <a:lnTo>
                  <a:pt x="68240" y="9600"/>
                </a:lnTo>
                <a:lnTo>
                  <a:pt x="69170" y="9900"/>
                </a:lnTo>
                <a:lnTo>
                  <a:pt x="69230" y="10040"/>
                </a:lnTo>
                <a:lnTo>
                  <a:pt x="69500" y="10440"/>
                </a:lnTo>
                <a:lnTo>
                  <a:pt x="69820" y="10800"/>
                </a:lnTo>
                <a:lnTo>
                  <a:pt x="70210" y="11090"/>
                </a:lnTo>
                <a:lnTo>
                  <a:pt x="71080" y="11360"/>
                </a:lnTo>
                <a:lnTo>
                  <a:pt x="71510" y="11550"/>
                </a:lnTo>
                <a:lnTo>
                  <a:pt x="71700" y="11850"/>
                </a:lnTo>
                <a:lnTo>
                  <a:pt x="71560" y="12010"/>
                </a:lnTo>
                <a:lnTo>
                  <a:pt x="71440" y="12070"/>
                </a:lnTo>
                <a:lnTo>
                  <a:pt x="70350" y="11740"/>
                </a:lnTo>
                <a:lnTo>
                  <a:pt x="69800" y="11710"/>
                </a:lnTo>
                <a:lnTo>
                  <a:pt x="67480" y="12160"/>
                </a:lnTo>
                <a:lnTo>
                  <a:pt x="66750" y="12180"/>
                </a:lnTo>
                <a:lnTo>
                  <a:pt x="64650" y="1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aramari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70" y="9900"/>
                </a:moveTo>
                <a:lnTo>
                  <a:pt x="68240" y="9600"/>
                </a:lnTo>
                <a:lnTo>
                  <a:pt x="67860" y="9350"/>
                </a:lnTo>
                <a:lnTo>
                  <a:pt x="67710" y="9180"/>
                </a:lnTo>
                <a:lnTo>
                  <a:pt x="67580" y="8970"/>
                </a:lnTo>
                <a:lnTo>
                  <a:pt x="67480" y="8750"/>
                </a:lnTo>
                <a:lnTo>
                  <a:pt x="67320" y="8140"/>
                </a:lnTo>
                <a:lnTo>
                  <a:pt x="67270" y="7340"/>
                </a:lnTo>
                <a:lnTo>
                  <a:pt x="67290" y="7020"/>
                </a:lnTo>
                <a:lnTo>
                  <a:pt x="67300" y="6930"/>
                </a:lnTo>
                <a:lnTo>
                  <a:pt x="67480" y="6980"/>
                </a:lnTo>
                <a:lnTo>
                  <a:pt x="67670" y="6980"/>
                </a:lnTo>
                <a:lnTo>
                  <a:pt x="67900" y="7010"/>
                </a:lnTo>
                <a:lnTo>
                  <a:pt x="68200" y="7040"/>
                </a:lnTo>
                <a:lnTo>
                  <a:pt x="68450" y="6950"/>
                </a:lnTo>
                <a:lnTo>
                  <a:pt x="68730" y="6830"/>
                </a:lnTo>
                <a:lnTo>
                  <a:pt x="69080" y="6800"/>
                </a:lnTo>
                <a:lnTo>
                  <a:pt x="69450" y="7070"/>
                </a:lnTo>
                <a:lnTo>
                  <a:pt x="69880" y="7390"/>
                </a:lnTo>
                <a:lnTo>
                  <a:pt x="70050" y="7710"/>
                </a:lnTo>
                <a:lnTo>
                  <a:pt x="69790" y="8350"/>
                </a:lnTo>
                <a:lnTo>
                  <a:pt x="69470" y="8710"/>
                </a:lnTo>
                <a:lnTo>
                  <a:pt x="69500" y="8700"/>
                </a:lnTo>
                <a:lnTo>
                  <a:pt x="69150" y="9000"/>
                </a:lnTo>
                <a:lnTo>
                  <a:pt x="68880" y="9130"/>
                </a:lnTo>
                <a:lnTo>
                  <a:pt x="69030" y="9600"/>
                </a:lnTo>
                <a:lnTo>
                  <a:pt x="69170" y="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ommewij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90" y="5350"/>
                </a:moveTo>
                <a:lnTo>
                  <a:pt x="78580" y="5610"/>
                </a:lnTo>
                <a:lnTo>
                  <a:pt x="78430" y="6080"/>
                </a:lnTo>
                <a:lnTo>
                  <a:pt x="78590" y="7820"/>
                </a:lnTo>
                <a:lnTo>
                  <a:pt x="78440" y="8130"/>
                </a:lnTo>
                <a:lnTo>
                  <a:pt x="78020" y="8640"/>
                </a:lnTo>
                <a:lnTo>
                  <a:pt x="77930" y="8890"/>
                </a:lnTo>
                <a:lnTo>
                  <a:pt x="77900" y="9160"/>
                </a:lnTo>
                <a:lnTo>
                  <a:pt x="77970" y="9720"/>
                </a:lnTo>
                <a:lnTo>
                  <a:pt x="78000" y="9890"/>
                </a:lnTo>
                <a:lnTo>
                  <a:pt x="78180" y="10360"/>
                </a:lnTo>
                <a:lnTo>
                  <a:pt x="78350" y="10700"/>
                </a:lnTo>
                <a:lnTo>
                  <a:pt x="78540" y="11350"/>
                </a:lnTo>
                <a:lnTo>
                  <a:pt x="78710" y="11720"/>
                </a:lnTo>
                <a:lnTo>
                  <a:pt x="79380" y="12720"/>
                </a:lnTo>
                <a:lnTo>
                  <a:pt x="79820" y="13620"/>
                </a:lnTo>
                <a:lnTo>
                  <a:pt x="80360" y="14410"/>
                </a:lnTo>
                <a:lnTo>
                  <a:pt x="72060" y="15020"/>
                </a:lnTo>
                <a:lnTo>
                  <a:pt x="71630" y="15010"/>
                </a:lnTo>
                <a:lnTo>
                  <a:pt x="71220" y="14870"/>
                </a:lnTo>
                <a:lnTo>
                  <a:pt x="71260" y="13650"/>
                </a:lnTo>
                <a:lnTo>
                  <a:pt x="71250" y="13430"/>
                </a:lnTo>
                <a:lnTo>
                  <a:pt x="71180" y="13340"/>
                </a:lnTo>
                <a:lnTo>
                  <a:pt x="71090" y="13300"/>
                </a:lnTo>
                <a:lnTo>
                  <a:pt x="71100" y="13210"/>
                </a:lnTo>
                <a:lnTo>
                  <a:pt x="71130" y="13110"/>
                </a:lnTo>
                <a:lnTo>
                  <a:pt x="71100" y="13040"/>
                </a:lnTo>
                <a:lnTo>
                  <a:pt x="70970" y="13030"/>
                </a:lnTo>
                <a:lnTo>
                  <a:pt x="70830" y="13090"/>
                </a:lnTo>
                <a:lnTo>
                  <a:pt x="70720" y="13160"/>
                </a:lnTo>
                <a:lnTo>
                  <a:pt x="70660" y="13190"/>
                </a:lnTo>
                <a:lnTo>
                  <a:pt x="70440" y="13160"/>
                </a:lnTo>
                <a:lnTo>
                  <a:pt x="70360" y="13190"/>
                </a:lnTo>
                <a:lnTo>
                  <a:pt x="70350" y="13170"/>
                </a:lnTo>
                <a:lnTo>
                  <a:pt x="70360" y="12960"/>
                </a:lnTo>
                <a:lnTo>
                  <a:pt x="70410" y="12920"/>
                </a:lnTo>
                <a:lnTo>
                  <a:pt x="70660" y="12440"/>
                </a:lnTo>
                <a:lnTo>
                  <a:pt x="71440" y="12070"/>
                </a:lnTo>
                <a:lnTo>
                  <a:pt x="71560" y="12010"/>
                </a:lnTo>
                <a:lnTo>
                  <a:pt x="71700" y="11850"/>
                </a:lnTo>
                <a:lnTo>
                  <a:pt x="71510" y="11550"/>
                </a:lnTo>
                <a:lnTo>
                  <a:pt x="71080" y="11360"/>
                </a:lnTo>
                <a:lnTo>
                  <a:pt x="70210" y="11090"/>
                </a:lnTo>
                <a:lnTo>
                  <a:pt x="69820" y="10800"/>
                </a:lnTo>
                <a:lnTo>
                  <a:pt x="69500" y="10440"/>
                </a:lnTo>
                <a:lnTo>
                  <a:pt x="69230" y="10040"/>
                </a:lnTo>
                <a:lnTo>
                  <a:pt x="69170" y="9900"/>
                </a:lnTo>
                <a:lnTo>
                  <a:pt x="69030" y="9600"/>
                </a:lnTo>
                <a:lnTo>
                  <a:pt x="68880" y="9130"/>
                </a:lnTo>
                <a:lnTo>
                  <a:pt x="69150" y="9000"/>
                </a:lnTo>
                <a:lnTo>
                  <a:pt x="69500" y="8700"/>
                </a:lnTo>
                <a:lnTo>
                  <a:pt x="70100" y="8500"/>
                </a:lnTo>
                <a:lnTo>
                  <a:pt x="70300" y="8010"/>
                </a:lnTo>
                <a:lnTo>
                  <a:pt x="70320" y="7520"/>
                </a:lnTo>
                <a:lnTo>
                  <a:pt x="70430" y="7360"/>
                </a:lnTo>
                <a:lnTo>
                  <a:pt x="70910" y="7350"/>
                </a:lnTo>
                <a:lnTo>
                  <a:pt x="71630" y="7860"/>
                </a:lnTo>
                <a:lnTo>
                  <a:pt x="72070" y="7950"/>
                </a:lnTo>
                <a:lnTo>
                  <a:pt x="72350" y="7890"/>
                </a:lnTo>
                <a:lnTo>
                  <a:pt x="72530" y="7770"/>
                </a:lnTo>
                <a:lnTo>
                  <a:pt x="72700" y="7730"/>
                </a:lnTo>
                <a:lnTo>
                  <a:pt x="73180" y="8030"/>
                </a:lnTo>
                <a:lnTo>
                  <a:pt x="73370" y="8060"/>
                </a:lnTo>
                <a:lnTo>
                  <a:pt x="73550" y="8020"/>
                </a:lnTo>
                <a:lnTo>
                  <a:pt x="73770" y="7950"/>
                </a:lnTo>
                <a:lnTo>
                  <a:pt x="73940" y="7840"/>
                </a:lnTo>
                <a:lnTo>
                  <a:pt x="74050" y="7700"/>
                </a:lnTo>
                <a:lnTo>
                  <a:pt x="74200" y="7570"/>
                </a:lnTo>
                <a:lnTo>
                  <a:pt x="74450" y="7520"/>
                </a:lnTo>
                <a:lnTo>
                  <a:pt x="74660" y="7560"/>
                </a:lnTo>
                <a:lnTo>
                  <a:pt x="74880" y="7670"/>
                </a:lnTo>
                <a:lnTo>
                  <a:pt x="75260" y="7950"/>
                </a:lnTo>
                <a:lnTo>
                  <a:pt x="75160" y="7770"/>
                </a:lnTo>
                <a:lnTo>
                  <a:pt x="75020" y="7600"/>
                </a:lnTo>
                <a:lnTo>
                  <a:pt x="74850" y="7450"/>
                </a:lnTo>
                <a:lnTo>
                  <a:pt x="74670" y="7360"/>
                </a:lnTo>
                <a:lnTo>
                  <a:pt x="74380" y="7300"/>
                </a:lnTo>
                <a:lnTo>
                  <a:pt x="74190" y="7330"/>
                </a:lnTo>
                <a:lnTo>
                  <a:pt x="73990" y="7490"/>
                </a:lnTo>
                <a:lnTo>
                  <a:pt x="73740" y="7640"/>
                </a:lnTo>
                <a:lnTo>
                  <a:pt x="73240" y="7690"/>
                </a:lnTo>
                <a:lnTo>
                  <a:pt x="72910" y="7480"/>
                </a:lnTo>
                <a:lnTo>
                  <a:pt x="72600" y="7410"/>
                </a:lnTo>
                <a:lnTo>
                  <a:pt x="72260" y="7610"/>
                </a:lnTo>
                <a:lnTo>
                  <a:pt x="71930" y="7590"/>
                </a:lnTo>
                <a:lnTo>
                  <a:pt x="71600" y="7320"/>
                </a:lnTo>
                <a:lnTo>
                  <a:pt x="71260" y="7150"/>
                </a:lnTo>
                <a:lnTo>
                  <a:pt x="70000" y="6790"/>
                </a:lnTo>
                <a:lnTo>
                  <a:pt x="69560" y="6570"/>
                </a:lnTo>
                <a:lnTo>
                  <a:pt x="69190" y="6320"/>
                </a:lnTo>
                <a:lnTo>
                  <a:pt x="69030" y="6090"/>
                </a:lnTo>
                <a:lnTo>
                  <a:pt x="68940" y="5860"/>
                </a:lnTo>
                <a:lnTo>
                  <a:pt x="68820" y="5710"/>
                </a:lnTo>
                <a:lnTo>
                  <a:pt x="68960" y="5480"/>
                </a:lnTo>
                <a:lnTo>
                  <a:pt x="69150" y="5360"/>
                </a:lnTo>
                <a:lnTo>
                  <a:pt x="69750" y="5120"/>
                </a:lnTo>
                <a:lnTo>
                  <a:pt x="70440" y="5000"/>
                </a:lnTo>
                <a:lnTo>
                  <a:pt x="71320" y="4950"/>
                </a:lnTo>
                <a:lnTo>
                  <a:pt x="71990" y="4940"/>
                </a:lnTo>
                <a:lnTo>
                  <a:pt x="77200" y="5120"/>
                </a:lnTo>
                <a:lnTo>
                  <a:pt x="77600" y="5210"/>
                </a:lnTo>
                <a:lnTo>
                  <a:pt x="78530" y="5320"/>
                </a:lnTo>
                <a:lnTo>
                  <a:pt x="78690" y="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70" y="24850"/>
                </a:moveTo>
                <a:lnTo>
                  <a:pt x="61210" y="24950"/>
                </a:lnTo>
                <a:lnTo>
                  <a:pt x="60970" y="25000"/>
                </a:lnTo>
                <a:lnTo>
                  <a:pt x="60850" y="25070"/>
                </a:lnTo>
                <a:lnTo>
                  <a:pt x="60680" y="25330"/>
                </a:lnTo>
                <a:lnTo>
                  <a:pt x="60570" y="25460"/>
                </a:lnTo>
                <a:lnTo>
                  <a:pt x="60470" y="25550"/>
                </a:lnTo>
                <a:lnTo>
                  <a:pt x="60430" y="25670"/>
                </a:lnTo>
                <a:lnTo>
                  <a:pt x="60360" y="25950"/>
                </a:lnTo>
                <a:lnTo>
                  <a:pt x="60270" y="26060"/>
                </a:lnTo>
                <a:lnTo>
                  <a:pt x="60140" y="26150"/>
                </a:lnTo>
                <a:lnTo>
                  <a:pt x="59900" y="26220"/>
                </a:lnTo>
                <a:lnTo>
                  <a:pt x="59820" y="26280"/>
                </a:lnTo>
                <a:lnTo>
                  <a:pt x="59590" y="26380"/>
                </a:lnTo>
                <a:lnTo>
                  <a:pt x="59200" y="26600"/>
                </a:lnTo>
                <a:lnTo>
                  <a:pt x="58540" y="26880"/>
                </a:lnTo>
                <a:lnTo>
                  <a:pt x="57610" y="27080"/>
                </a:lnTo>
                <a:lnTo>
                  <a:pt x="57360" y="27000"/>
                </a:lnTo>
                <a:lnTo>
                  <a:pt x="57140" y="26810"/>
                </a:lnTo>
                <a:lnTo>
                  <a:pt x="56970" y="26320"/>
                </a:lnTo>
                <a:lnTo>
                  <a:pt x="56920" y="26000"/>
                </a:lnTo>
                <a:lnTo>
                  <a:pt x="56890" y="25720"/>
                </a:lnTo>
                <a:lnTo>
                  <a:pt x="56840" y="25490"/>
                </a:lnTo>
                <a:lnTo>
                  <a:pt x="56710" y="25250"/>
                </a:lnTo>
                <a:lnTo>
                  <a:pt x="56430" y="24990"/>
                </a:lnTo>
                <a:lnTo>
                  <a:pt x="56190" y="24820"/>
                </a:lnTo>
                <a:lnTo>
                  <a:pt x="55940" y="24700"/>
                </a:lnTo>
                <a:lnTo>
                  <a:pt x="54560" y="24250"/>
                </a:lnTo>
                <a:lnTo>
                  <a:pt x="54120" y="24190"/>
                </a:lnTo>
                <a:lnTo>
                  <a:pt x="53660" y="24220"/>
                </a:lnTo>
                <a:lnTo>
                  <a:pt x="53160" y="24320"/>
                </a:lnTo>
                <a:lnTo>
                  <a:pt x="52100" y="24630"/>
                </a:lnTo>
                <a:lnTo>
                  <a:pt x="51860" y="24640"/>
                </a:lnTo>
                <a:lnTo>
                  <a:pt x="51640" y="24630"/>
                </a:lnTo>
                <a:lnTo>
                  <a:pt x="50610" y="24360"/>
                </a:lnTo>
                <a:lnTo>
                  <a:pt x="50570" y="23970"/>
                </a:lnTo>
                <a:lnTo>
                  <a:pt x="50590" y="23240"/>
                </a:lnTo>
                <a:lnTo>
                  <a:pt x="51250" y="18300"/>
                </a:lnTo>
                <a:lnTo>
                  <a:pt x="52390" y="14840"/>
                </a:lnTo>
                <a:lnTo>
                  <a:pt x="52670" y="15170"/>
                </a:lnTo>
                <a:lnTo>
                  <a:pt x="52760" y="15440"/>
                </a:lnTo>
                <a:lnTo>
                  <a:pt x="52980" y="15670"/>
                </a:lnTo>
                <a:lnTo>
                  <a:pt x="52970" y="15890"/>
                </a:lnTo>
                <a:lnTo>
                  <a:pt x="52840" y="16110"/>
                </a:lnTo>
                <a:lnTo>
                  <a:pt x="52620" y="16330"/>
                </a:lnTo>
                <a:lnTo>
                  <a:pt x="52460" y="16690"/>
                </a:lnTo>
                <a:lnTo>
                  <a:pt x="52460" y="16990"/>
                </a:lnTo>
                <a:lnTo>
                  <a:pt x="52550" y="17260"/>
                </a:lnTo>
                <a:lnTo>
                  <a:pt x="52600" y="17610"/>
                </a:lnTo>
                <a:lnTo>
                  <a:pt x="52760" y="17730"/>
                </a:lnTo>
                <a:lnTo>
                  <a:pt x="52940" y="17770"/>
                </a:lnTo>
                <a:lnTo>
                  <a:pt x="53920" y="17510"/>
                </a:lnTo>
                <a:lnTo>
                  <a:pt x="54190" y="17530"/>
                </a:lnTo>
                <a:lnTo>
                  <a:pt x="55050" y="17760"/>
                </a:lnTo>
                <a:lnTo>
                  <a:pt x="61640" y="17240"/>
                </a:lnTo>
                <a:lnTo>
                  <a:pt x="61900" y="17170"/>
                </a:lnTo>
                <a:lnTo>
                  <a:pt x="62040" y="17080"/>
                </a:lnTo>
                <a:lnTo>
                  <a:pt x="62210" y="17010"/>
                </a:lnTo>
                <a:lnTo>
                  <a:pt x="62340" y="17080"/>
                </a:lnTo>
                <a:lnTo>
                  <a:pt x="62470" y="17200"/>
                </a:lnTo>
                <a:lnTo>
                  <a:pt x="62620" y="17310"/>
                </a:lnTo>
                <a:lnTo>
                  <a:pt x="62730" y="17270"/>
                </a:lnTo>
                <a:lnTo>
                  <a:pt x="62800" y="17150"/>
                </a:lnTo>
                <a:lnTo>
                  <a:pt x="62850" y="17020"/>
                </a:lnTo>
                <a:lnTo>
                  <a:pt x="62970" y="16900"/>
                </a:lnTo>
                <a:lnTo>
                  <a:pt x="63150" y="16900"/>
                </a:lnTo>
                <a:lnTo>
                  <a:pt x="63480" y="16750"/>
                </a:lnTo>
                <a:lnTo>
                  <a:pt x="63640" y="16650"/>
                </a:lnTo>
                <a:lnTo>
                  <a:pt x="63700" y="16530"/>
                </a:lnTo>
                <a:lnTo>
                  <a:pt x="63730" y="16260"/>
                </a:lnTo>
                <a:lnTo>
                  <a:pt x="63790" y="16130"/>
                </a:lnTo>
                <a:lnTo>
                  <a:pt x="63890" y="15990"/>
                </a:lnTo>
                <a:lnTo>
                  <a:pt x="63990" y="15840"/>
                </a:lnTo>
                <a:lnTo>
                  <a:pt x="64030" y="15680"/>
                </a:lnTo>
                <a:lnTo>
                  <a:pt x="64010" y="15540"/>
                </a:lnTo>
                <a:lnTo>
                  <a:pt x="63910" y="15410"/>
                </a:lnTo>
                <a:lnTo>
                  <a:pt x="63590" y="15150"/>
                </a:lnTo>
                <a:lnTo>
                  <a:pt x="63500" y="15000"/>
                </a:lnTo>
                <a:lnTo>
                  <a:pt x="63490" y="14860"/>
                </a:lnTo>
                <a:lnTo>
                  <a:pt x="63630" y="14570"/>
                </a:lnTo>
                <a:lnTo>
                  <a:pt x="63690" y="14260"/>
                </a:lnTo>
                <a:lnTo>
                  <a:pt x="63760" y="14100"/>
                </a:lnTo>
                <a:lnTo>
                  <a:pt x="63940" y="13940"/>
                </a:lnTo>
                <a:lnTo>
                  <a:pt x="64060" y="13790"/>
                </a:lnTo>
                <a:lnTo>
                  <a:pt x="64130" y="13630"/>
                </a:lnTo>
                <a:lnTo>
                  <a:pt x="64110" y="13480"/>
                </a:lnTo>
                <a:lnTo>
                  <a:pt x="64030" y="13340"/>
                </a:lnTo>
                <a:lnTo>
                  <a:pt x="63910" y="13220"/>
                </a:lnTo>
                <a:lnTo>
                  <a:pt x="63830" y="13090"/>
                </a:lnTo>
                <a:lnTo>
                  <a:pt x="63890" y="12950"/>
                </a:lnTo>
                <a:lnTo>
                  <a:pt x="64140" y="12770"/>
                </a:lnTo>
                <a:lnTo>
                  <a:pt x="64500" y="12680"/>
                </a:lnTo>
                <a:lnTo>
                  <a:pt x="64710" y="12580"/>
                </a:lnTo>
                <a:lnTo>
                  <a:pt x="64810" y="12460"/>
                </a:lnTo>
                <a:lnTo>
                  <a:pt x="64820" y="12310"/>
                </a:lnTo>
                <a:lnTo>
                  <a:pt x="64770" y="12160"/>
                </a:lnTo>
                <a:lnTo>
                  <a:pt x="64650" y="11940"/>
                </a:lnTo>
                <a:lnTo>
                  <a:pt x="66750" y="12180"/>
                </a:lnTo>
                <a:lnTo>
                  <a:pt x="67480" y="12160"/>
                </a:lnTo>
                <a:lnTo>
                  <a:pt x="69800" y="11710"/>
                </a:lnTo>
                <a:lnTo>
                  <a:pt x="70350" y="11740"/>
                </a:lnTo>
                <a:lnTo>
                  <a:pt x="71440" y="12070"/>
                </a:lnTo>
                <a:lnTo>
                  <a:pt x="70660" y="12440"/>
                </a:lnTo>
                <a:lnTo>
                  <a:pt x="70410" y="12920"/>
                </a:lnTo>
                <a:lnTo>
                  <a:pt x="70360" y="12960"/>
                </a:lnTo>
                <a:lnTo>
                  <a:pt x="70350" y="13170"/>
                </a:lnTo>
                <a:lnTo>
                  <a:pt x="70360" y="13190"/>
                </a:lnTo>
                <a:lnTo>
                  <a:pt x="70440" y="13160"/>
                </a:lnTo>
                <a:lnTo>
                  <a:pt x="70660" y="13190"/>
                </a:lnTo>
                <a:lnTo>
                  <a:pt x="70720" y="13160"/>
                </a:lnTo>
                <a:lnTo>
                  <a:pt x="70830" y="13090"/>
                </a:lnTo>
                <a:lnTo>
                  <a:pt x="70970" y="13030"/>
                </a:lnTo>
                <a:lnTo>
                  <a:pt x="71100" y="13040"/>
                </a:lnTo>
                <a:lnTo>
                  <a:pt x="71130" y="13110"/>
                </a:lnTo>
                <a:lnTo>
                  <a:pt x="71100" y="13210"/>
                </a:lnTo>
                <a:lnTo>
                  <a:pt x="71090" y="13300"/>
                </a:lnTo>
                <a:lnTo>
                  <a:pt x="71180" y="13340"/>
                </a:lnTo>
                <a:lnTo>
                  <a:pt x="71250" y="13430"/>
                </a:lnTo>
                <a:lnTo>
                  <a:pt x="71260" y="13650"/>
                </a:lnTo>
                <a:lnTo>
                  <a:pt x="71220" y="14870"/>
                </a:lnTo>
                <a:lnTo>
                  <a:pt x="71630" y="15010"/>
                </a:lnTo>
                <a:lnTo>
                  <a:pt x="72060" y="15020"/>
                </a:lnTo>
                <a:lnTo>
                  <a:pt x="80360" y="14410"/>
                </a:lnTo>
                <a:lnTo>
                  <a:pt x="80690" y="15190"/>
                </a:lnTo>
                <a:lnTo>
                  <a:pt x="80800" y="15940"/>
                </a:lnTo>
                <a:lnTo>
                  <a:pt x="80790" y="16400"/>
                </a:lnTo>
                <a:lnTo>
                  <a:pt x="80760" y="16700"/>
                </a:lnTo>
                <a:lnTo>
                  <a:pt x="80700" y="16960"/>
                </a:lnTo>
                <a:lnTo>
                  <a:pt x="80610" y="17200"/>
                </a:lnTo>
                <a:lnTo>
                  <a:pt x="80490" y="17430"/>
                </a:lnTo>
                <a:lnTo>
                  <a:pt x="79780" y="18440"/>
                </a:lnTo>
                <a:lnTo>
                  <a:pt x="79470" y="18340"/>
                </a:lnTo>
                <a:lnTo>
                  <a:pt x="79260" y="18650"/>
                </a:lnTo>
                <a:lnTo>
                  <a:pt x="77980" y="21110"/>
                </a:lnTo>
                <a:lnTo>
                  <a:pt x="77710" y="21820"/>
                </a:lnTo>
                <a:lnTo>
                  <a:pt x="77580" y="22010"/>
                </a:lnTo>
                <a:lnTo>
                  <a:pt x="76810" y="22690"/>
                </a:lnTo>
                <a:lnTo>
                  <a:pt x="76650" y="22900"/>
                </a:lnTo>
                <a:lnTo>
                  <a:pt x="76560" y="23060"/>
                </a:lnTo>
                <a:lnTo>
                  <a:pt x="76100" y="24730"/>
                </a:lnTo>
                <a:lnTo>
                  <a:pt x="75880" y="25980"/>
                </a:lnTo>
                <a:lnTo>
                  <a:pt x="75520" y="27020"/>
                </a:lnTo>
                <a:lnTo>
                  <a:pt x="75340" y="27140"/>
                </a:lnTo>
                <a:lnTo>
                  <a:pt x="75200" y="27140"/>
                </a:lnTo>
                <a:lnTo>
                  <a:pt x="75050" y="27030"/>
                </a:lnTo>
                <a:lnTo>
                  <a:pt x="74990" y="26870"/>
                </a:lnTo>
                <a:lnTo>
                  <a:pt x="75010" y="26700"/>
                </a:lnTo>
                <a:lnTo>
                  <a:pt x="75080" y="26360"/>
                </a:lnTo>
                <a:lnTo>
                  <a:pt x="75080" y="25490"/>
                </a:lnTo>
                <a:lnTo>
                  <a:pt x="75050" y="25270"/>
                </a:lnTo>
                <a:lnTo>
                  <a:pt x="74980" y="25060"/>
                </a:lnTo>
                <a:lnTo>
                  <a:pt x="74810" y="24860"/>
                </a:lnTo>
                <a:lnTo>
                  <a:pt x="74640" y="24710"/>
                </a:lnTo>
                <a:lnTo>
                  <a:pt x="74530" y="24510"/>
                </a:lnTo>
                <a:lnTo>
                  <a:pt x="74520" y="24310"/>
                </a:lnTo>
                <a:lnTo>
                  <a:pt x="74620" y="23850"/>
                </a:lnTo>
                <a:lnTo>
                  <a:pt x="74600" y="23620"/>
                </a:lnTo>
                <a:lnTo>
                  <a:pt x="74520" y="23390"/>
                </a:lnTo>
                <a:lnTo>
                  <a:pt x="74400" y="23170"/>
                </a:lnTo>
                <a:lnTo>
                  <a:pt x="74230" y="22950"/>
                </a:lnTo>
                <a:lnTo>
                  <a:pt x="74020" y="22760"/>
                </a:lnTo>
                <a:lnTo>
                  <a:pt x="72880" y="21970"/>
                </a:lnTo>
                <a:lnTo>
                  <a:pt x="72680" y="21790"/>
                </a:lnTo>
                <a:lnTo>
                  <a:pt x="72550" y="21570"/>
                </a:lnTo>
                <a:lnTo>
                  <a:pt x="72490" y="21330"/>
                </a:lnTo>
                <a:lnTo>
                  <a:pt x="72420" y="20010"/>
                </a:lnTo>
                <a:lnTo>
                  <a:pt x="72320" y="19810"/>
                </a:lnTo>
                <a:lnTo>
                  <a:pt x="72170" y="19640"/>
                </a:lnTo>
                <a:lnTo>
                  <a:pt x="71730" y="19570"/>
                </a:lnTo>
                <a:lnTo>
                  <a:pt x="65250" y="19630"/>
                </a:lnTo>
                <a:lnTo>
                  <a:pt x="64690" y="19740"/>
                </a:lnTo>
                <a:lnTo>
                  <a:pt x="64470" y="20050"/>
                </a:lnTo>
                <a:lnTo>
                  <a:pt x="64420" y="20270"/>
                </a:lnTo>
                <a:lnTo>
                  <a:pt x="64520" y="20460"/>
                </a:lnTo>
                <a:lnTo>
                  <a:pt x="64640" y="20590"/>
                </a:lnTo>
                <a:lnTo>
                  <a:pt x="64730" y="20720"/>
                </a:lnTo>
                <a:lnTo>
                  <a:pt x="64760" y="20860"/>
                </a:lnTo>
                <a:lnTo>
                  <a:pt x="64740" y="21010"/>
                </a:lnTo>
                <a:lnTo>
                  <a:pt x="64660" y="21200"/>
                </a:lnTo>
                <a:lnTo>
                  <a:pt x="63890" y="22480"/>
                </a:lnTo>
                <a:lnTo>
                  <a:pt x="63170" y="23210"/>
                </a:lnTo>
                <a:lnTo>
                  <a:pt x="62120" y="23990"/>
                </a:lnTo>
                <a:lnTo>
                  <a:pt x="61370" y="24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rokopo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520" y="27020"/>
                </a:moveTo>
                <a:lnTo>
                  <a:pt x="76980" y="27580"/>
                </a:lnTo>
                <a:lnTo>
                  <a:pt x="77560" y="28120"/>
                </a:lnTo>
                <a:lnTo>
                  <a:pt x="77820" y="28580"/>
                </a:lnTo>
                <a:lnTo>
                  <a:pt x="77890" y="28750"/>
                </a:lnTo>
                <a:lnTo>
                  <a:pt x="77930" y="28990"/>
                </a:lnTo>
                <a:lnTo>
                  <a:pt x="77910" y="29210"/>
                </a:lnTo>
                <a:lnTo>
                  <a:pt x="77820" y="29440"/>
                </a:lnTo>
                <a:lnTo>
                  <a:pt x="77540" y="29890"/>
                </a:lnTo>
                <a:lnTo>
                  <a:pt x="77430" y="30120"/>
                </a:lnTo>
                <a:lnTo>
                  <a:pt x="77370" y="30370"/>
                </a:lnTo>
                <a:lnTo>
                  <a:pt x="77340" y="30910"/>
                </a:lnTo>
                <a:lnTo>
                  <a:pt x="77290" y="31170"/>
                </a:lnTo>
                <a:lnTo>
                  <a:pt x="77190" y="31430"/>
                </a:lnTo>
                <a:lnTo>
                  <a:pt x="76930" y="31910"/>
                </a:lnTo>
                <a:lnTo>
                  <a:pt x="76840" y="32140"/>
                </a:lnTo>
                <a:lnTo>
                  <a:pt x="76790" y="32370"/>
                </a:lnTo>
                <a:lnTo>
                  <a:pt x="76730" y="32870"/>
                </a:lnTo>
                <a:lnTo>
                  <a:pt x="76660" y="33110"/>
                </a:lnTo>
                <a:lnTo>
                  <a:pt x="76320" y="33770"/>
                </a:lnTo>
                <a:lnTo>
                  <a:pt x="76250" y="34000"/>
                </a:lnTo>
                <a:lnTo>
                  <a:pt x="76230" y="34240"/>
                </a:lnTo>
                <a:lnTo>
                  <a:pt x="76270" y="36170"/>
                </a:lnTo>
                <a:lnTo>
                  <a:pt x="76180" y="36670"/>
                </a:lnTo>
                <a:lnTo>
                  <a:pt x="76080" y="36910"/>
                </a:lnTo>
                <a:lnTo>
                  <a:pt x="75940" y="37150"/>
                </a:lnTo>
                <a:lnTo>
                  <a:pt x="75530" y="37620"/>
                </a:lnTo>
                <a:lnTo>
                  <a:pt x="74800" y="38280"/>
                </a:lnTo>
                <a:lnTo>
                  <a:pt x="74630" y="38520"/>
                </a:lnTo>
                <a:lnTo>
                  <a:pt x="74510" y="38790"/>
                </a:lnTo>
                <a:lnTo>
                  <a:pt x="74480" y="39030"/>
                </a:lnTo>
                <a:lnTo>
                  <a:pt x="74480" y="39300"/>
                </a:lnTo>
                <a:lnTo>
                  <a:pt x="74510" y="39560"/>
                </a:lnTo>
                <a:lnTo>
                  <a:pt x="74610" y="40040"/>
                </a:lnTo>
                <a:lnTo>
                  <a:pt x="75000" y="41190"/>
                </a:lnTo>
                <a:lnTo>
                  <a:pt x="75030" y="41420"/>
                </a:lnTo>
                <a:lnTo>
                  <a:pt x="75040" y="41890"/>
                </a:lnTo>
                <a:lnTo>
                  <a:pt x="75000" y="42080"/>
                </a:lnTo>
                <a:lnTo>
                  <a:pt x="74520" y="43380"/>
                </a:lnTo>
                <a:lnTo>
                  <a:pt x="73950" y="44340"/>
                </a:lnTo>
                <a:lnTo>
                  <a:pt x="73840" y="44590"/>
                </a:lnTo>
                <a:lnTo>
                  <a:pt x="73690" y="45070"/>
                </a:lnTo>
                <a:lnTo>
                  <a:pt x="73590" y="45300"/>
                </a:lnTo>
                <a:lnTo>
                  <a:pt x="73430" y="45480"/>
                </a:lnTo>
                <a:lnTo>
                  <a:pt x="73220" y="45570"/>
                </a:lnTo>
                <a:lnTo>
                  <a:pt x="73010" y="45440"/>
                </a:lnTo>
                <a:lnTo>
                  <a:pt x="72640" y="44870"/>
                </a:lnTo>
                <a:lnTo>
                  <a:pt x="72390" y="44650"/>
                </a:lnTo>
                <a:lnTo>
                  <a:pt x="72240" y="44600"/>
                </a:lnTo>
                <a:lnTo>
                  <a:pt x="72040" y="44630"/>
                </a:lnTo>
                <a:lnTo>
                  <a:pt x="71880" y="44770"/>
                </a:lnTo>
                <a:lnTo>
                  <a:pt x="71740" y="44960"/>
                </a:lnTo>
                <a:lnTo>
                  <a:pt x="71480" y="45410"/>
                </a:lnTo>
                <a:lnTo>
                  <a:pt x="71300" y="45620"/>
                </a:lnTo>
                <a:lnTo>
                  <a:pt x="71100" y="45780"/>
                </a:lnTo>
                <a:lnTo>
                  <a:pt x="70880" y="45850"/>
                </a:lnTo>
                <a:lnTo>
                  <a:pt x="70170" y="45930"/>
                </a:lnTo>
                <a:lnTo>
                  <a:pt x="69920" y="46000"/>
                </a:lnTo>
                <a:lnTo>
                  <a:pt x="69680" y="46100"/>
                </a:lnTo>
                <a:lnTo>
                  <a:pt x="69440" y="46250"/>
                </a:lnTo>
                <a:lnTo>
                  <a:pt x="68510" y="47130"/>
                </a:lnTo>
                <a:lnTo>
                  <a:pt x="68290" y="47300"/>
                </a:lnTo>
                <a:lnTo>
                  <a:pt x="66880" y="48030"/>
                </a:lnTo>
                <a:lnTo>
                  <a:pt x="66660" y="48090"/>
                </a:lnTo>
                <a:lnTo>
                  <a:pt x="66430" y="48110"/>
                </a:lnTo>
                <a:lnTo>
                  <a:pt x="66200" y="48060"/>
                </a:lnTo>
                <a:lnTo>
                  <a:pt x="65990" y="47960"/>
                </a:lnTo>
                <a:lnTo>
                  <a:pt x="65810" y="47790"/>
                </a:lnTo>
                <a:lnTo>
                  <a:pt x="65690" y="47580"/>
                </a:lnTo>
                <a:lnTo>
                  <a:pt x="65540" y="46850"/>
                </a:lnTo>
                <a:lnTo>
                  <a:pt x="65110" y="39190"/>
                </a:lnTo>
                <a:lnTo>
                  <a:pt x="65040" y="38880"/>
                </a:lnTo>
                <a:lnTo>
                  <a:pt x="64900" y="38540"/>
                </a:lnTo>
                <a:lnTo>
                  <a:pt x="64620" y="38040"/>
                </a:lnTo>
                <a:lnTo>
                  <a:pt x="64370" y="37730"/>
                </a:lnTo>
                <a:lnTo>
                  <a:pt x="64350" y="37720"/>
                </a:lnTo>
                <a:lnTo>
                  <a:pt x="64330" y="37700"/>
                </a:lnTo>
                <a:lnTo>
                  <a:pt x="64320" y="37550"/>
                </a:lnTo>
                <a:lnTo>
                  <a:pt x="64480" y="33360"/>
                </a:lnTo>
                <a:lnTo>
                  <a:pt x="64120" y="29790"/>
                </a:lnTo>
                <a:lnTo>
                  <a:pt x="63860" y="28970"/>
                </a:lnTo>
                <a:lnTo>
                  <a:pt x="63570" y="28310"/>
                </a:lnTo>
                <a:lnTo>
                  <a:pt x="61370" y="24850"/>
                </a:lnTo>
                <a:lnTo>
                  <a:pt x="62120" y="23990"/>
                </a:lnTo>
                <a:lnTo>
                  <a:pt x="63170" y="23210"/>
                </a:lnTo>
                <a:lnTo>
                  <a:pt x="63890" y="22480"/>
                </a:lnTo>
                <a:lnTo>
                  <a:pt x="64660" y="21200"/>
                </a:lnTo>
                <a:lnTo>
                  <a:pt x="64740" y="21010"/>
                </a:lnTo>
                <a:lnTo>
                  <a:pt x="64760" y="20860"/>
                </a:lnTo>
                <a:lnTo>
                  <a:pt x="64730" y="20720"/>
                </a:lnTo>
                <a:lnTo>
                  <a:pt x="64640" y="20590"/>
                </a:lnTo>
                <a:lnTo>
                  <a:pt x="64520" y="20460"/>
                </a:lnTo>
                <a:lnTo>
                  <a:pt x="64420" y="20270"/>
                </a:lnTo>
                <a:lnTo>
                  <a:pt x="64470" y="20050"/>
                </a:lnTo>
                <a:lnTo>
                  <a:pt x="64690" y="19740"/>
                </a:lnTo>
                <a:lnTo>
                  <a:pt x="65250" y="19630"/>
                </a:lnTo>
                <a:lnTo>
                  <a:pt x="71730" y="19570"/>
                </a:lnTo>
                <a:lnTo>
                  <a:pt x="72170" y="19640"/>
                </a:lnTo>
                <a:lnTo>
                  <a:pt x="72320" y="19810"/>
                </a:lnTo>
                <a:lnTo>
                  <a:pt x="72420" y="20010"/>
                </a:lnTo>
                <a:lnTo>
                  <a:pt x="72490" y="21330"/>
                </a:lnTo>
                <a:lnTo>
                  <a:pt x="72550" y="21570"/>
                </a:lnTo>
                <a:lnTo>
                  <a:pt x="72680" y="21790"/>
                </a:lnTo>
                <a:lnTo>
                  <a:pt x="72880" y="21970"/>
                </a:lnTo>
                <a:lnTo>
                  <a:pt x="74020" y="22760"/>
                </a:lnTo>
                <a:lnTo>
                  <a:pt x="74230" y="22950"/>
                </a:lnTo>
                <a:lnTo>
                  <a:pt x="74400" y="23170"/>
                </a:lnTo>
                <a:lnTo>
                  <a:pt x="74520" y="23390"/>
                </a:lnTo>
                <a:lnTo>
                  <a:pt x="74600" y="23620"/>
                </a:lnTo>
                <a:lnTo>
                  <a:pt x="74620" y="23850"/>
                </a:lnTo>
                <a:lnTo>
                  <a:pt x="74520" y="24310"/>
                </a:lnTo>
                <a:lnTo>
                  <a:pt x="74530" y="24510"/>
                </a:lnTo>
                <a:lnTo>
                  <a:pt x="74640" y="24710"/>
                </a:lnTo>
                <a:lnTo>
                  <a:pt x="74810" y="24860"/>
                </a:lnTo>
                <a:lnTo>
                  <a:pt x="74980" y="25060"/>
                </a:lnTo>
                <a:lnTo>
                  <a:pt x="75050" y="25270"/>
                </a:lnTo>
                <a:lnTo>
                  <a:pt x="75080" y="25490"/>
                </a:lnTo>
                <a:lnTo>
                  <a:pt x="75080" y="26360"/>
                </a:lnTo>
                <a:lnTo>
                  <a:pt x="75010" y="26700"/>
                </a:lnTo>
                <a:lnTo>
                  <a:pt x="74990" y="26870"/>
                </a:lnTo>
                <a:lnTo>
                  <a:pt x="75050" y="27030"/>
                </a:lnTo>
                <a:lnTo>
                  <a:pt x="75200" y="27140"/>
                </a:lnTo>
                <a:lnTo>
                  <a:pt x="75340" y="27140"/>
                </a:lnTo>
                <a:lnTo>
                  <a:pt x="75520" y="2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