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Wanica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Suriname • State Map | Fully Editable Vector Shape</a:t>
            </a:r>
          </a:p>
        </p:txBody>
      </p:sp>
      <p:sp>
        <p:nvSpPr>
          <p:cNvPr id="101" name="Wan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650" y="11940"/>
                </a:moveTo>
                <a:lnTo>
                  <a:pt x="64510" y="11150"/>
                </a:lnTo>
                <a:lnTo>
                  <a:pt x="64530" y="10630"/>
                </a:lnTo>
                <a:lnTo>
                  <a:pt x="64590" y="10380"/>
                </a:lnTo>
                <a:lnTo>
                  <a:pt x="64770" y="10250"/>
                </a:lnTo>
                <a:lnTo>
                  <a:pt x="65380" y="9590"/>
                </a:lnTo>
                <a:lnTo>
                  <a:pt x="66780" y="6630"/>
                </a:lnTo>
                <a:lnTo>
                  <a:pt x="66790" y="6590"/>
                </a:lnTo>
                <a:lnTo>
                  <a:pt x="67020" y="6780"/>
                </a:lnTo>
                <a:lnTo>
                  <a:pt x="67230" y="6910"/>
                </a:lnTo>
                <a:lnTo>
                  <a:pt x="67300" y="6930"/>
                </a:lnTo>
                <a:lnTo>
                  <a:pt x="67290" y="7020"/>
                </a:lnTo>
                <a:lnTo>
                  <a:pt x="67270" y="7340"/>
                </a:lnTo>
                <a:lnTo>
                  <a:pt x="67320" y="8140"/>
                </a:lnTo>
                <a:lnTo>
                  <a:pt x="67480" y="8750"/>
                </a:lnTo>
                <a:lnTo>
                  <a:pt x="67580" y="8970"/>
                </a:lnTo>
                <a:lnTo>
                  <a:pt x="67710" y="9180"/>
                </a:lnTo>
                <a:lnTo>
                  <a:pt x="67860" y="9350"/>
                </a:lnTo>
                <a:lnTo>
                  <a:pt x="68240" y="9600"/>
                </a:lnTo>
                <a:lnTo>
                  <a:pt x="69170" y="9900"/>
                </a:lnTo>
                <a:lnTo>
                  <a:pt x="69230" y="10040"/>
                </a:lnTo>
                <a:lnTo>
                  <a:pt x="69500" y="10440"/>
                </a:lnTo>
                <a:lnTo>
                  <a:pt x="69820" y="10800"/>
                </a:lnTo>
                <a:lnTo>
                  <a:pt x="70210" y="11090"/>
                </a:lnTo>
                <a:lnTo>
                  <a:pt x="71080" y="11360"/>
                </a:lnTo>
                <a:lnTo>
                  <a:pt x="71510" y="11550"/>
                </a:lnTo>
                <a:lnTo>
                  <a:pt x="71700" y="11850"/>
                </a:lnTo>
                <a:lnTo>
                  <a:pt x="71560" y="12010"/>
                </a:lnTo>
                <a:lnTo>
                  <a:pt x="71440" y="12070"/>
                </a:lnTo>
                <a:lnTo>
                  <a:pt x="70350" y="11740"/>
                </a:lnTo>
                <a:lnTo>
                  <a:pt x="69800" y="11710"/>
                </a:lnTo>
                <a:lnTo>
                  <a:pt x="67480" y="12160"/>
                </a:lnTo>
                <a:lnTo>
                  <a:pt x="66750" y="12180"/>
                </a:lnTo>
                <a:lnTo>
                  <a:pt x="64650" y="11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