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Sipaliwini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Sipaliwi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030" y="21970"/>
                </a:moveTo>
                <a:lnTo>
                  <a:pt x="86790" y="22330"/>
                </a:lnTo>
                <a:lnTo>
                  <a:pt x="86540" y="23190"/>
                </a:lnTo>
                <a:lnTo>
                  <a:pt x="86400" y="23340"/>
                </a:lnTo>
                <a:lnTo>
                  <a:pt x="86060" y="23580"/>
                </a:lnTo>
                <a:lnTo>
                  <a:pt x="85960" y="23720"/>
                </a:lnTo>
                <a:lnTo>
                  <a:pt x="85910" y="23960"/>
                </a:lnTo>
                <a:lnTo>
                  <a:pt x="85840" y="24100"/>
                </a:lnTo>
                <a:lnTo>
                  <a:pt x="84650" y="25440"/>
                </a:lnTo>
                <a:lnTo>
                  <a:pt x="84260" y="26070"/>
                </a:lnTo>
                <a:lnTo>
                  <a:pt x="84120" y="26420"/>
                </a:lnTo>
                <a:lnTo>
                  <a:pt x="84060" y="26790"/>
                </a:lnTo>
                <a:lnTo>
                  <a:pt x="84250" y="27660"/>
                </a:lnTo>
                <a:lnTo>
                  <a:pt x="84210" y="27980"/>
                </a:lnTo>
                <a:lnTo>
                  <a:pt x="84110" y="28100"/>
                </a:lnTo>
                <a:lnTo>
                  <a:pt x="83530" y="28500"/>
                </a:lnTo>
                <a:lnTo>
                  <a:pt x="83430" y="28720"/>
                </a:lnTo>
                <a:lnTo>
                  <a:pt x="83470" y="28940"/>
                </a:lnTo>
                <a:lnTo>
                  <a:pt x="83600" y="29240"/>
                </a:lnTo>
                <a:lnTo>
                  <a:pt x="83600" y="31930"/>
                </a:lnTo>
                <a:lnTo>
                  <a:pt x="83670" y="32230"/>
                </a:lnTo>
                <a:lnTo>
                  <a:pt x="83850" y="32350"/>
                </a:lnTo>
                <a:lnTo>
                  <a:pt x="84070" y="32410"/>
                </a:lnTo>
                <a:lnTo>
                  <a:pt x="84280" y="32530"/>
                </a:lnTo>
                <a:lnTo>
                  <a:pt x="84540" y="32930"/>
                </a:lnTo>
                <a:lnTo>
                  <a:pt x="84550" y="33300"/>
                </a:lnTo>
                <a:lnTo>
                  <a:pt x="84470" y="33720"/>
                </a:lnTo>
                <a:lnTo>
                  <a:pt x="84490" y="34250"/>
                </a:lnTo>
                <a:lnTo>
                  <a:pt x="84760" y="34960"/>
                </a:lnTo>
                <a:lnTo>
                  <a:pt x="84800" y="35220"/>
                </a:lnTo>
                <a:lnTo>
                  <a:pt x="84800" y="36110"/>
                </a:lnTo>
                <a:lnTo>
                  <a:pt x="84700" y="36490"/>
                </a:lnTo>
                <a:lnTo>
                  <a:pt x="84270" y="37280"/>
                </a:lnTo>
                <a:lnTo>
                  <a:pt x="84210" y="37830"/>
                </a:lnTo>
                <a:lnTo>
                  <a:pt x="84590" y="40180"/>
                </a:lnTo>
                <a:lnTo>
                  <a:pt x="85250" y="41560"/>
                </a:lnTo>
                <a:lnTo>
                  <a:pt x="85440" y="42500"/>
                </a:lnTo>
                <a:lnTo>
                  <a:pt x="85460" y="43050"/>
                </a:lnTo>
                <a:lnTo>
                  <a:pt x="85320" y="43430"/>
                </a:lnTo>
                <a:lnTo>
                  <a:pt x="85080" y="43830"/>
                </a:lnTo>
                <a:lnTo>
                  <a:pt x="85170" y="44200"/>
                </a:lnTo>
                <a:lnTo>
                  <a:pt x="85420" y="44500"/>
                </a:lnTo>
                <a:lnTo>
                  <a:pt x="85690" y="44680"/>
                </a:lnTo>
                <a:lnTo>
                  <a:pt x="86420" y="44880"/>
                </a:lnTo>
                <a:lnTo>
                  <a:pt x="86640" y="45060"/>
                </a:lnTo>
                <a:lnTo>
                  <a:pt x="86730" y="45510"/>
                </a:lnTo>
                <a:lnTo>
                  <a:pt x="86670" y="45830"/>
                </a:lnTo>
                <a:lnTo>
                  <a:pt x="86370" y="46590"/>
                </a:lnTo>
                <a:lnTo>
                  <a:pt x="86280" y="46920"/>
                </a:lnTo>
                <a:lnTo>
                  <a:pt x="86310" y="47460"/>
                </a:lnTo>
                <a:lnTo>
                  <a:pt x="86520" y="47830"/>
                </a:lnTo>
                <a:lnTo>
                  <a:pt x="87260" y="48500"/>
                </a:lnTo>
                <a:lnTo>
                  <a:pt x="87400" y="48710"/>
                </a:lnTo>
                <a:lnTo>
                  <a:pt x="87630" y="49460"/>
                </a:lnTo>
                <a:lnTo>
                  <a:pt x="87770" y="49660"/>
                </a:lnTo>
                <a:lnTo>
                  <a:pt x="88080" y="49900"/>
                </a:lnTo>
                <a:lnTo>
                  <a:pt x="88220" y="50060"/>
                </a:lnTo>
                <a:lnTo>
                  <a:pt x="88760" y="51060"/>
                </a:lnTo>
                <a:lnTo>
                  <a:pt x="89170" y="51280"/>
                </a:lnTo>
                <a:lnTo>
                  <a:pt x="89260" y="51470"/>
                </a:lnTo>
                <a:lnTo>
                  <a:pt x="89340" y="51460"/>
                </a:lnTo>
                <a:lnTo>
                  <a:pt x="89500" y="51710"/>
                </a:lnTo>
                <a:lnTo>
                  <a:pt x="89710" y="52140"/>
                </a:lnTo>
                <a:lnTo>
                  <a:pt x="89930" y="52400"/>
                </a:lnTo>
                <a:lnTo>
                  <a:pt x="90050" y="52480"/>
                </a:lnTo>
                <a:lnTo>
                  <a:pt x="90300" y="52600"/>
                </a:lnTo>
                <a:lnTo>
                  <a:pt x="91040" y="52820"/>
                </a:lnTo>
                <a:lnTo>
                  <a:pt x="91270" y="52970"/>
                </a:lnTo>
                <a:lnTo>
                  <a:pt x="91720" y="53630"/>
                </a:lnTo>
                <a:lnTo>
                  <a:pt x="91940" y="53870"/>
                </a:lnTo>
                <a:lnTo>
                  <a:pt x="92390" y="55420"/>
                </a:lnTo>
                <a:lnTo>
                  <a:pt x="92890" y="56190"/>
                </a:lnTo>
                <a:lnTo>
                  <a:pt x="92900" y="56320"/>
                </a:lnTo>
                <a:lnTo>
                  <a:pt x="93140" y="56280"/>
                </a:lnTo>
                <a:lnTo>
                  <a:pt x="93380" y="56210"/>
                </a:lnTo>
                <a:lnTo>
                  <a:pt x="93600" y="56170"/>
                </a:lnTo>
                <a:lnTo>
                  <a:pt x="93800" y="56250"/>
                </a:lnTo>
                <a:lnTo>
                  <a:pt x="94100" y="56560"/>
                </a:lnTo>
                <a:lnTo>
                  <a:pt x="94230" y="56830"/>
                </a:lnTo>
                <a:lnTo>
                  <a:pt x="94200" y="57170"/>
                </a:lnTo>
                <a:lnTo>
                  <a:pt x="94030" y="57660"/>
                </a:lnTo>
                <a:lnTo>
                  <a:pt x="93860" y="58570"/>
                </a:lnTo>
                <a:lnTo>
                  <a:pt x="93930" y="60220"/>
                </a:lnTo>
                <a:lnTo>
                  <a:pt x="93570" y="61090"/>
                </a:lnTo>
                <a:lnTo>
                  <a:pt x="92780" y="61910"/>
                </a:lnTo>
                <a:lnTo>
                  <a:pt x="92680" y="62200"/>
                </a:lnTo>
                <a:lnTo>
                  <a:pt x="92630" y="62580"/>
                </a:lnTo>
                <a:lnTo>
                  <a:pt x="92480" y="63010"/>
                </a:lnTo>
                <a:lnTo>
                  <a:pt x="92250" y="63380"/>
                </a:lnTo>
                <a:lnTo>
                  <a:pt x="92240" y="63390"/>
                </a:lnTo>
                <a:lnTo>
                  <a:pt x="91510" y="63910"/>
                </a:lnTo>
                <a:lnTo>
                  <a:pt x="90950" y="64790"/>
                </a:lnTo>
                <a:lnTo>
                  <a:pt x="90160" y="65760"/>
                </a:lnTo>
                <a:lnTo>
                  <a:pt x="89860" y="66240"/>
                </a:lnTo>
                <a:lnTo>
                  <a:pt x="89410" y="67350"/>
                </a:lnTo>
                <a:lnTo>
                  <a:pt x="89910" y="67270"/>
                </a:lnTo>
                <a:lnTo>
                  <a:pt x="90150" y="67580"/>
                </a:lnTo>
                <a:lnTo>
                  <a:pt x="90200" y="68070"/>
                </a:lnTo>
                <a:lnTo>
                  <a:pt x="90150" y="68530"/>
                </a:lnTo>
                <a:lnTo>
                  <a:pt x="90100" y="68590"/>
                </a:lnTo>
                <a:lnTo>
                  <a:pt x="90000" y="68640"/>
                </a:lnTo>
                <a:lnTo>
                  <a:pt x="89900" y="68710"/>
                </a:lnTo>
                <a:lnTo>
                  <a:pt x="89850" y="68830"/>
                </a:lnTo>
                <a:lnTo>
                  <a:pt x="89900" y="68850"/>
                </a:lnTo>
                <a:lnTo>
                  <a:pt x="90100" y="68990"/>
                </a:lnTo>
                <a:lnTo>
                  <a:pt x="90150" y="69050"/>
                </a:lnTo>
                <a:lnTo>
                  <a:pt x="90280" y="69580"/>
                </a:lnTo>
                <a:lnTo>
                  <a:pt x="90320" y="69880"/>
                </a:lnTo>
                <a:lnTo>
                  <a:pt x="90220" y="70020"/>
                </a:lnTo>
                <a:lnTo>
                  <a:pt x="89970" y="70160"/>
                </a:lnTo>
                <a:lnTo>
                  <a:pt x="90090" y="70470"/>
                </a:lnTo>
                <a:lnTo>
                  <a:pt x="90330" y="70740"/>
                </a:lnTo>
                <a:lnTo>
                  <a:pt x="90450" y="70770"/>
                </a:lnTo>
                <a:lnTo>
                  <a:pt x="90460" y="71070"/>
                </a:lnTo>
                <a:lnTo>
                  <a:pt x="90300" y="71740"/>
                </a:lnTo>
                <a:lnTo>
                  <a:pt x="90230" y="71860"/>
                </a:lnTo>
                <a:lnTo>
                  <a:pt x="89930" y="72300"/>
                </a:lnTo>
                <a:lnTo>
                  <a:pt x="89850" y="72550"/>
                </a:lnTo>
                <a:lnTo>
                  <a:pt x="89840" y="72780"/>
                </a:lnTo>
                <a:lnTo>
                  <a:pt x="89880" y="72930"/>
                </a:lnTo>
                <a:lnTo>
                  <a:pt x="90010" y="73070"/>
                </a:lnTo>
                <a:lnTo>
                  <a:pt x="90300" y="73310"/>
                </a:lnTo>
                <a:lnTo>
                  <a:pt x="90040" y="73450"/>
                </a:lnTo>
                <a:lnTo>
                  <a:pt x="89890" y="73630"/>
                </a:lnTo>
                <a:lnTo>
                  <a:pt x="89550" y="74640"/>
                </a:lnTo>
                <a:lnTo>
                  <a:pt x="89380" y="74970"/>
                </a:lnTo>
                <a:lnTo>
                  <a:pt x="87800" y="77110"/>
                </a:lnTo>
                <a:lnTo>
                  <a:pt x="87040" y="78660"/>
                </a:lnTo>
                <a:lnTo>
                  <a:pt x="86190" y="80810"/>
                </a:lnTo>
                <a:lnTo>
                  <a:pt x="85840" y="81330"/>
                </a:lnTo>
                <a:lnTo>
                  <a:pt x="84800" y="82370"/>
                </a:lnTo>
                <a:lnTo>
                  <a:pt x="84540" y="82480"/>
                </a:lnTo>
                <a:lnTo>
                  <a:pt x="84210" y="82520"/>
                </a:lnTo>
                <a:lnTo>
                  <a:pt x="83740" y="82530"/>
                </a:lnTo>
                <a:lnTo>
                  <a:pt x="83500" y="82660"/>
                </a:lnTo>
                <a:lnTo>
                  <a:pt x="83280" y="82780"/>
                </a:lnTo>
                <a:lnTo>
                  <a:pt x="82700" y="84260"/>
                </a:lnTo>
                <a:lnTo>
                  <a:pt x="82460" y="84450"/>
                </a:lnTo>
                <a:lnTo>
                  <a:pt x="82030" y="84500"/>
                </a:lnTo>
                <a:lnTo>
                  <a:pt x="81300" y="84270"/>
                </a:lnTo>
                <a:lnTo>
                  <a:pt x="80990" y="84330"/>
                </a:lnTo>
                <a:lnTo>
                  <a:pt x="80640" y="84750"/>
                </a:lnTo>
                <a:lnTo>
                  <a:pt x="80230" y="84890"/>
                </a:lnTo>
                <a:lnTo>
                  <a:pt x="79810" y="84970"/>
                </a:lnTo>
                <a:lnTo>
                  <a:pt x="79390" y="84980"/>
                </a:lnTo>
                <a:lnTo>
                  <a:pt x="78960" y="84910"/>
                </a:lnTo>
                <a:lnTo>
                  <a:pt x="78710" y="84780"/>
                </a:lnTo>
                <a:lnTo>
                  <a:pt x="78660" y="84610"/>
                </a:lnTo>
                <a:lnTo>
                  <a:pt x="78680" y="84400"/>
                </a:lnTo>
                <a:lnTo>
                  <a:pt x="78650" y="84170"/>
                </a:lnTo>
                <a:lnTo>
                  <a:pt x="78460" y="83670"/>
                </a:lnTo>
                <a:lnTo>
                  <a:pt x="78580" y="83260"/>
                </a:lnTo>
                <a:lnTo>
                  <a:pt x="78640" y="83240"/>
                </a:lnTo>
                <a:lnTo>
                  <a:pt x="78760" y="83240"/>
                </a:lnTo>
                <a:lnTo>
                  <a:pt x="78860" y="83210"/>
                </a:lnTo>
                <a:lnTo>
                  <a:pt x="78900" y="83080"/>
                </a:lnTo>
                <a:lnTo>
                  <a:pt x="78870" y="82950"/>
                </a:lnTo>
                <a:lnTo>
                  <a:pt x="78780" y="82720"/>
                </a:lnTo>
                <a:lnTo>
                  <a:pt x="78740" y="82590"/>
                </a:lnTo>
                <a:lnTo>
                  <a:pt x="78730" y="82160"/>
                </a:lnTo>
                <a:lnTo>
                  <a:pt x="78630" y="82060"/>
                </a:lnTo>
                <a:lnTo>
                  <a:pt x="78340" y="81890"/>
                </a:lnTo>
                <a:lnTo>
                  <a:pt x="77870" y="81710"/>
                </a:lnTo>
                <a:lnTo>
                  <a:pt x="77500" y="81720"/>
                </a:lnTo>
                <a:lnTo>
                  <a:pt x="77160" y="81910"/>
                </a:lnTo>
                <a:lnTo>
                  <a:pt x="76790" y="82110"/>
                </a:lnTo>
                <a:lnTo>
                  <a:pt x="75720" y="82420"/>
                </a:lnTo>
                <a:lnTo>
                  <a:pt x="74890" y="82120"/>
                </a:lnTo>
                <a:lnTo>
                  <a:pt x="72750" y="80040"/>
                </a:lnTo>
                <a:lnTo>
                  <a:pt x="72660" y="79840"/>
                </a:lnTo>
                <a:lnTo>
                  <a:pt x="72730" y="79540"/>
                </a:lnTo>
                <a:lnTo>
                  <a:pt x="73150" y="79120"/>
                </a:lnTo>
                <a:lnTo>
                  <a:pt x="73290" y="78830"/>
                </a:lnTo>
                <a:lnTo>
                  <a:pt x="73180" y="78610"/>
                </a:lnTo>
                <a:lnTo>
                  <a:pt x="72790" y="78660"/>
                </a:lnTo>
                <a:lnTo>
                  <a:pt x="71900" y="79010"/>
                </a:lnTo>
                <a:lnTo>
                  <a:pt x="71470" y="79290"/>
                </a:lnTo>
                <a:lnTo>
                  <a:pt x="70630" y="80000"/>
                </a:lnTo>
                <a:lnTo>
                  <a:pt x="69850" y="80380"/>
                </a:lnTo>
                <a:lnTo>
                  <a:pt x="69670" y="80440"/>
                </a:lnTo>
                <a:lnTo>
                  <a:pt x="69490" y="80420"/>
                </a:lnTo>
                <a:lnTo>
                  <a:pt x="69320" y="80250"/>
                </a:lnTo>
                <a:lnTo>
                  <a:pt x="69400" y="79830"/>
                </a:lnTo>
                <a:lnTo>
                  <a:pt x="69300" y="79630"/>
                </a:lnTo>
                <a:lnTo>
                  <a:pt x="68560" y="79690"/>
                </a:lnTo>
                <a:lnTo>
                  <a:pt x="66820" y="81030"/>
                </a:lnTo>
                <a:lnTo>
                  <a:pt x="66320" y="80990"/>
                </a:lnTo>
                <a:lnTo>
                  <a:pt x="66060" y="80680"/>
                </a:lnTo>
                <a:lnTo>
                  <a:pt x="65720" y="80550"/>
                </a:lnTo>
                <a:lnTo>
                  <a:pt x="65330" y="80580"/>
                </a:lnTo>
                <a:lnTo>
                  <a:pt x="64960" y="80730"/>
                </a:lnTo>
                <a:lnTo>
                  <a:pt x="64600" y="81090"/>
                </a:lnTo>
                <a:lnTo>
                  <a:pt x="64470" y="81500"/>
                </a:lnTo>
                <a:lnTo>
                  <a:pt x="64420" y="81890"/>
                </a:lnTo>
                <a:lnTo>
                  <a:pt x="64240" y="82230"/>
                </a:lnTo>
                <a:lnTo>
                  <a:pt x="63620" y="82500"/>
                </a:lnTo>
                <a:lnTo>
                  <a:pt x="62840" y="82480"/>
                </a:lnTo>
                <a:lnTo>
                  <a:pt x="62000" y="82370"/>
                </a:lnTo>
                <a:lnTo>
                  <a:pt x="61190" y="82360"/>
                </a:lnTo>
                <a:lnTo>
                  <a:pt x="59960" y="82470"/>
                </a:lnTo>
                <a:lnTo>
                  <a:pt x="59540" y="82420"/>
                </a:lnTo>
                <a:lnTo>
                  <a:pt x="59090" y="82410"/>
                </a:lnTo>
                <a:lnTo>
                  <a:pt x="58280" y="82790"/>
                </a:lnTo>
                <a:lnTo>
                  <a:pt x="56570" y="83220"/>
                </a:lnTo>
                <a:lnTo>
                  <a:pt x="56140" y="83130"/>
                </a:lnTo>
                <a:lnTo>
                  <a:pt x="55910" y="82950"/>
                </a:lnTo>
                <a:lnTo>
                  <a:pt x="55660" y="82470"/>
                </a:lnTo>
                <a:lnTo>
                  <a:pt x="55500" y="82280"/>
                </a:lnTo>
                <a:lnTo>
                  <a:pt x="55290" y="82170"/>
                </a:lnTo>
                <a:lnTo>
                  <a:pt x="53760" y="81790"/>
                </a:lnTo>
                <a:lnTo>
                  <a:pt x="53390" y="81610"/>
                </a:lnTo>
                <a:lnTo>
                  <a:pt x="52210" y="80640"/>
                </a:lnTo>
                <a:lnTo>
                  <a:pt x="51730" y="80370"/>
                </a:lnTo>
                <a:lnTo>
                  <a:pt x="51220" y="80320"/>
                </a:lnTo>
                <a:lnTo>
                  <a:pt x="50960" y="80400"/>
                </a:lnTo>
                <a:lnTo>
                  <a:pt x="50820" y="80530"/>
                </a:lnTo>
                <a:lnTo>
                  <a:pt x="50650" y="80910"/>
                </a:lnTo>
                <a:lnTo>
                  <a:pt x="50420" y="81830"/>
                </a:lnTo>
                <a:lnTo>
                  <a:pt x="50410" y="82800"/>
                </a:lnTo>
                <a:lnTo>
                  <a:pt x="50300" y="83180"/>
                </a:lnTo>
                <a:lnTo>
                  <a:pt x="49660" y="84130"/>
                </a:lnTo>
                <a:lnTo>
                  <a:pt x="49500" y="84300"/>
                </a:lnTo>
                <a:lnTo>
                  <a:pt x="49240" y="84420"/>
                </a:lnTo>
                <a:lnTo>
                  <a:pt x="48990" y="84400"/>
                </a:lnTo>
                <a:lnTo>
                  <a:pt x="48800" y="84290"/>
                </a:lnTo>
                <a:lnTo>
                  <a:pt x="48600" y="84200"/>
                </a:lnTo>
                <a:lnTo>
                  <a:pt x="48330" y="84260"/>
                </a:lnTo>
                <a:lnTo>
                  <a:pt x="48050" y="84610"/>
                </a:lnTo>
                <a:lnTo>
                  <a:pt x="47720" y="85230"/>
                </a:lnTo>
                <a:lnTo>
                  <a:pt x="47460" y="85870"/>
                </a:lnTo>
                <a:lnTo>
                  <a:pt x="47400" y="86280"/>
                </a:lnTo>
                <a:lnTo>
                  <a:pt x="47650" y="86440"/>
                </a:lnTo>
                <a:lnTo>
                  <a:pt x="48600" y="86500"/>
                </a:lnTo>
                <a:lnTo>
                  <a:pt x="49000" y="86590"/>
                </a:lnTo>
                <a:lnTo>
                  <a:pt x="49410" y="86970"/>
                </a:lnTo>
                <a:lnTo>
                  <a:pt x="49610" y="87830"/>
                </a:lnTo>
                <a:lnTo>
                  <a:pt x="49910" y="88290"/>
                </a:lnTo>
                <a:lnTo>
                  <a:pt x="50490" y="88690"/>
                </a:lnTo>
                <a:lnTo>
                  <a:pt x="50680" y="88860"/>
                </a:lnTo>
                <a:lnTo>
                  <a:pt x="51460" y="89860"/>
                </a:lnTo>
                <a:lnTo>
                  <a:pt x="52200" y="90500"/>
                </a:lnTo>
                <a:lnTo>
                  <a:pt x="52360" y="90740"/>
                </a:lnTo>
                <a:lnTo>
                  <a:pt x="52430" y="91020"/>
                </a:lnTo>
                <a:lnTo>
                  <a:pt x="52390" y="91220"/>
                </a:lnTo>
                <a:lnTo>
                  <a:pt x="52310" y="91420"/>
                </a:lnTo>
                <a:lnTo>
                  <a:pt x="52240" y="91700"/>
                </a:lnTo>
                <a:lnTo>
                  <a:pt x="52270" y="92660"/>
                </a:lnTo>
                <a:lnTo>
                  <a:pt x="52390" y="93530"/>
                </a:lnTo>
                <a:lnTo>
                  <a:pt x="52280" y="94310"/>
                </a:lnTo>
                <a:lnTo>
                  <a:pt x="51590" y="95030"/>
                </a:lnTo>
                <a:lnTo>
                  <a:pt x="50160" y="95450"/>
                </a:lnTo>
                <a:lnTo>
                  <a:pt x="48790" y="95170"/>
                </a:lnTo>
                <a:lnTo>
                  <a:pt x="47430" y="94620"/>
                </a:lnTo>
                <a:lnTo>
                  <a:pt x="46030" y="94260"/>
                </a:lnTo>
                <a:lnTo>
                  <a:pt x="44990" y="94320"/>
                </a:lnTo>
                <a:lnTo>
                  <a:pt x="44640" y="94280"/>
                </a:lnTo>
                <a:lnTo>
                  <a:pt x="44230" y="94110"/>
                </a:lnTo>
                <a:lnTo>
                  <a:pt x="43450" y="93610"/>
                </a:lnTo>
                <a:lnTo>
                  <a:pt x="43030" y="93430"/>
                </a:lnTo>
                <a:lnTo>
                  <a:pt x="42620" y="93380"/>
                </a:lnTo>
                <a:lnTo>
                  <a:pt x="41980" y="93540"/>
                </a:lnTo>
                <a:lnTo>
                  <a:pt x="41580" y="93580"/>
                </a:lnTo>
                <a:lnTo>
                  <a:pt x="41260" y="93520"/>
                </a:lnTo>
                <a:lnTo>
                  <a:pt x="40130" y="93110"/>
                </a:lnTo>
                <a:lnTo>
                  <a:pt x="40060" y="92860"/>
                </a:lnTo>
                <a:lnTo>
                  <a:pt x="39930" y="92640"/>
                </a:lnTo>
                <a:lnTo>
                  <a:pt x="39740" y="92490"/>
                </a:lnTo>
                <a:lnTo>
                  <a:pt x="39280" y="92340"/>
                </a:lnTo>
                <a:lnTo>
                  <a:pt x="39100" y="92230"/>
                </a:lnTo>
                <a:lnTo>
                  <a:pt x="38940" y="92090"/>
                </a:lnTo>
                <a:lnTo>
                  <a:pt x="38820" y="91900"/>
                </a:lnTo>
                <a:lnTo>
                  <a:pt x="38000" y="91470"/>
                </a:lnTo>
                <a:lnTo>
                  <a:pt x="35880" y="91440"/>
                </a:lnTo>
                <a:lnTo>
                  <a:pt x="35280" y="91200"/>
                </a:lnTo>
                <a:lnTo>
                  <a:pt x="33190" y="88230"/>
                </a:lnTo>
                <a:lnTo>
                  <a:pt x="33030" y="87590"/>
                </a:lnTo>
                <a:lnTo>
                  <a:pt x="32870" y="87110"/>
                </a:lnTo>
                <a:lnTo>
                  <a:pt x="32660" y="86160"/>
                </a:lnTo>
                <a:lnTo>
                  <a:pt x="32380" y="85730"/>
                </a:lnTo>
                <a:lnTo>
                  <a:pt x="32190" y="85630"/>
                </a:lnTo>
                <a:lnTo>
                  <a:pt x="31690" y="85540"/>
                </a:lnTo>
                <a:lnTo>
                  <a:pt x="31480" y="85440"/>
                </a:lnTo>
                <a:lnTo>
                  <a:pt x="31390" y="85240"/>
                </a:lnTo>
                <a:lnTo>
                  <a:pt x="31400" y="84460"/>
                </a:lnTo>
                <a:lnTo>
                  <a:pt x="31160" y="83980"/>
                </a:lnTo>
                <a:lnTo>
                  <a:pt x="30380" y="83300"/>
                </a:lnTo>
                <a:lnTo>
                  <a:pt x="30220" y="82900"/>
                </a:lnTo>
                <a:lnTo>
                  <a:pt x="30360" y="82590"/>
                </a:lnTo>
                <a:lnTo>
                  <a:pt x="30400" y="82370"/>
                </a:lnTo>
                <a:lnTo>
                  <a:pt x="30290" y="82150"/>
                </a:lnTo>
                <a:lnTo>
                  <a:pt x="29930" y="81820"/>
                </a:lnTo>
                <a:lnTo>
                  <a:pt x="29830" y="81630"/>
                </a:lnTo>
                <a:lnTo>
                  <a:pt x="29760" y="81330"/>
                </a:lnTo>
                <a:lnTo>
                  <a:pt x="29810" y="81120"/>
                </a:lnTo>
                <a:lnTo>
                  <a:pt x="29910" y="80880"/>
                </a:lnTo>
                <a:lnTo>
                  <a:pt x="29940" y="80640"/>
                </a:lnTo>
                <a:lnTo>
                  <a:pt x="29760" y="80440"/>
                </a:lnTo>
                <a:lnTo>
                  <a:pt x="29320" y="80770"/>
                </a:lnTo>
                <a:lnTo>
                  <a:pt x="29010" y="80870"/>
                </a:lnTo>
                <a:lnTo>
                  <a:pt x="28870" y="80670"/>
                </a:lnTo>
                <a:lnTo>
                  <a:pt x="28990" y="79940"/>
                </a:lnTo>
                <a:lnTo>
                  <a:pt x="28950" y="79780"/>
                </a:lnTo>
                <a:lnTo>
                  <a:pt x="28400" y="79140"/>
                </a:lnTo>
                <a:lnTo>
                  <a:pt x="28290" y="78950"/>
                </a:lnTo>
                <a:lnTo>
                  <a:pt x="28280" y="78580"/>
                </a:lnTo>
                <a:lnTo>
                  <a:pt x="28380" y="78290"/>
                </a:lnTo>
                <a:lnTo>
                  <a:pt x="28440" y="78040"/>
                </a:lnTo>
                <a:lnTo>
                  <a:pt x="28290" y="77760"/>
                </a:lnTo>
                <a:lnTo>
                  <a:pt x="27840" y="78010"/>
                </a:lnTo>
                <a:lnTo>
                  <a:pt x="27670" y="77890"/>
                </a:lnTo>
                <a:lnTo>
                  <a:pt x="27540" y="77030"/>
                </a:lnTo>
                <a:lnTo>
                  <a:pt x="27320" y="76630"/>
                </a:lnTo>
                <a:lnTo>
                  <a:pt x="26760" y="76040"/>
                </a:lnTo>
                <a:lnTo>
                  <a:pt x="26650" y="75760"/>
                </a:lnTo>
                <a:lnTo>
                  <a:pt x="26730" y="75540"/>
                </a:lnTo>
                <a:lnTo>
                  <a:pt x="26880" y="75260"/>
                </a:lnTo>
                <a:lnTo>
                  <a:pt x="26930" y="75030"/>
                </a:lnTo>
                <a:lnTo>
                  <a:pt x="26720" y="74930"/>
                </a:lnTo>
                <a:lnTo>
                  <a:pt x="25980" y="75040"/>
                </a:lnTo>
                <a:lnTo>
                  <a:pt x="25910" y="75090"/>
                </a:lnTo>
                <a:lnTo>
                  <a:pt x="25770" y="74680"/>
                </a:lnTo>
                <a:lnTo>
                  <a:pt x="26140" y="73900"/>
                </a:lnTo>
                <a:lnTo>
                  <a:pt x="25990" y="73750"/>
                </a:lnTo>
                <a:lnTo>
                  <a:pt x="25730" y="73800"/>
                </a:lnTo>
                <a:lnTo>
                  <a:pt x="25300" y="74000"/>
                </a:lnTo>
                <a:lnTo>
                  <a:pt x="25090" y="74050"/>
                </a:lnTo>
                <a:lnTo>
                  <a:pt x="24830" y="73960"/>
                </a:lnTo>
                <a:lnTo>
                  <a:pt x="24740" y="73750"/>
                </a:lnTo>
                <a:lnTo>
                  <a:pt x="24670" y="73550"/>
                </a:lnTo>
                <a:lnTo>
                  <a:pt x="24490" y="73460"/>
                </a:lnTo>
                <a:lnTo>
                  <a:pt x="24410" y="73230"/>
                </a:lnTo>
                <a:lnTo>
                  <a:pt x="24120" y="72110"/>
                </a:lnTo>
                <a:lnTo>
                  <a:pt x="24320" y="71890"/>
                </a:lnTo>
                <a:lnTo>
                  <a:pt x="24660" y="71620"/>
                </a:lnTo>
                <a:lnTo>
                  <a:pt x="24890" y="71320"/>
                </a:lnTo>
                <a:lnTo>
                  <a:pt x="24790" y="71000"/>
                </a:lnTo>
                <a:lnTo>
                  <a:pt x="24070" y="70920"/>
                </a:lnTo>
                <a:lnTo>
                  <a:pt x="23790" y="70760"/>
                </a:lnTo>
                <a:lnTo>
                  <a:pt x="23970" y="70480"/>
                </a:lnTo>
                <a:lnTo>
                  <a:pt x="24080" y="70280"/>
                </a:lnTo>
                <a:lnTo>
                  <a:pt x="24070" y="70110"/>
                </a:lnTo>
                <a:lnTo>
                  <a:pt x="24010" y="69920"/>
                </a:lnTo>
                <a:lnTo>
                  <a:pt x="23970" y="69650"/>
                </a:lnTo>
                <a:lnTo>
                  <a:pt x="24040" y="69580"/>
                </a:lnTo>
                <a:lnTo>
                  <a:pt x="24340" y="69590"/>
                </a:lnTo>
                <a:lnTo>
                  <a:pt x="24410" y="69500"/>
                </a:lnTo>
                <a:lnTo>
                  <a:pt x="24390" y="69340"/>
                </a:lnTo>
                <a:lnTo>
                  <a:pt x="24290" y="69060"/>
                </a:lnTo>
                <a:lnTo>
                  <a:pt x="24260" y="68900"/>
                </a:lnTo>
                <a:lnTo>
                  <a:pt x="24060" y="68410"/>
                </a:lnTo>
                <a:lnTo>
                  <a:pt x="23690" y="68070"/>
                </a:lnTo>
                <a:lnTo>
                  <a:pt x="23490" y="67670"/>
                </a:lnTo>
                <a:lnTo>
                  <a:pt x="23820" y="67040"/>
                </a:lnTo>
                <a:lnTo>
                  <a:pt x="23750" y="67000"/>
                </a:lnTo>
                <a:lnTo>
                  <a:pt x="23730" y="66990"/>
                </a:lnTo>
                <a:lnTo>
                  <a:pt x="23730" y="66970"/>
                </a:lnTo>
                <a:lnTo>
                  <a:pt x="23690" y="66900"/>
                </a:lnTo>
                <a:lnTo>
                  <a:pt x="23540" y="67040"/>
                </a:lnTo>
                <a:lnTo>
                  <a:pt x="23350" y="67160"/>
                </a:lnTo>
                <a:lnTo>
                  <a:pt x="23130" y="67230"/>
                </a:lnTo>
                <a:lnTo>
                  <a:pt x="22920" y="67200"/>
                </a:lnTo>
                <a:lnTo>
                  <a:pt x="22680" y="67020"/>
                </a:lnTo>
                <a:lnTo>
                  <a:pt x="22720" y="66880"/>
                </a:lnTo>
                <a:lnTo>
                  <a:pt x="22860" y="66700"/>
                </a:lnTo>
                <a:lnTo>
                  <a:pt x="22920" y="66440"/>
                </a:lnTo>
                <a:lnTo>
                  <a:pt x="22680" y="65940"/>
                </a:lnTo>
                <a:lnTo>
                  <a:pt x="22630" y="65700"/>
                </a:lnTo>
                <a:lnTo>
                  <a:pt x="22650" y="65430"/>
                </a:lnTo>
                <a:lnTo>
                  <a:pt x="22770" y="64990"/>
                </a:lnTo>
                <a:lnTo>
                  <a:pt x="22800" y="64730"/>
                </a:lnTo>
                <a:lnTo>
                  <a:pt x="22720" y="64470"/>
                </a:lnTo>
                <a:lnTo>
                  <a:pt x="22580" y="64290"/>
                </a:lnTo>
                <a:lnTo>
                  <a:pt x="22540" y="64110"/>
                </a:lnTo>
                <a:lnTo>
                  <a:pt x="22720" y="63840"/>
                </a:lnTo>
                <a:lnTo>
                  <a:pt x="22750" y="63700"/>
                </a:lnTo>
                <a:lnTo>
                  <a:pt x="22800" y="62950"/>
                </a:lnTo>
                <a:lnTo>
                  <a:pt x="22730" y="62640"/>
                </a:lnTo>
                <a:lnTo>
                  <a:pt x="22190" y="61530"/>
                </a:lnTo>
                <a:lnTo>
                  <a:pt x="21500" y="62070"/>
                </a:lnTo>
                <a:lnTo>
                  <a:pt x="20920" y="62170"/>
                </a:lnTo>
                <a:lnTo>
                  <a:pt x="20340" y="61990"/>
                </a:lnTo>
                <a:lnTo>
                  <a:pt x="19660" y="61690"/>
                </a:lnTo>
                <a:lnTo>
                  <a:pt x="19680" y="62090"/>
                </a:lnTo>
                <a:lnTo>
                  <a:pt x="19530" y="62280"/>
                </a:lnTo>
                <a:lnTo>
                  <a:pt x="18920" y="62440"/>
                </a:lnTo>
                <a:lnTo>
                  <a:pt x="18860" y="62510"/>
                </a:lnTo>
                <a:lnTo>
                  <a:pt x="18710" y="62660"/>
                </a:lnTo>
                <a:lnTo>
                  <a:pt x="18550" y="62750"/>
                </a:lnTo>
                <a:lnTo>
                  <a:pt x="18470" y="62650"/>
                </a:lnTo>
                <a:lnTo>
                  <a:pt x="18420" y="62540"/>
                </a:lnTo>
                <a:lnTo>
                  <a:pt x="18290" y="62470"/>
                </a:lnTo>
                <a:lnTo>
                  <a:pt x="18120" y="62440"/>
                </a:lnTo>
                <a:lnTo>
                  <a:pt x="17950" y="62440"/>
                </a:lnTo>
                <a:lnTo>
                  <a:pt x="17820" y="62340"/>
                </a:lnTo>
                <a:lnTo>
                  <a:pt x="17550" y="62180"/>
                </a:lnTo>
                <a:lnTo>
                  <a:pt x="17270" y="62120"/>
                </a:lnTo>
                <a:lnTo>
                  <a:pt x="17050" y="62550"/>
                </a:lnTo>
                <a:lnTo>
                  <a:pt x="16860" y="62580"/>
                </a:lnTo>
                <a:lnTo>
                  <a:pt x="16620" y="62510"/>
                </a:lnTo>
                <a:lnTo>
                  <a:pt x="15940" y="62140"/>
                </a:lnTo>
                <a:lnTo>
                  <a:pt x="15940" y="62130"/>
                </a:lnTo>
                <a:lnTo>
                  <a:pt x="15570" y="61930"/>
                </a:lnTo>
                <a:lnTo>
                  <a:pt x="14960" y="61800"/>
                </a:lnTo>
                <a:lnTo>
                  <a:pt x="14780" y="61730"/>
                </a:lnTo>
                <a:lnTo>
                  <a:pt x="14670" y="61640"/>
                </a:lnTo>
                <a:lnTo>
                  <a:pt x="14600" y="61520"/>
                </a:lnTo>
                <a:lnTo>
                  <a:pt x="14500" y="61270"/>
                </a:lnTo>
                <a:lnTo>
                  <a:pt x="14460" y="61040"/>
                </a:lnTo>
                <a:lnTo>
                  <a:pt x="14470" y="60860"/>
                </a:lnTo>
                <a:lnTo>
                  <a:pt x="14580" y="60470"/>
                </a:lnTo>
                <a:lnTo>
                  <a:pt x="14600" y="60320"/>
                </a:lnTo>
                <a:lnTo>
                  <a:pt x="14550" y="60050"/>
                </a:lnTo>
                <a:lnTo>
                  <a:pt x="14540" y="59910"/>
                </a:lnTo>
                <a:lnTo>
                  <a:pt x="14870" y="59270"/>
                </a:lnTo>
                <a:lnTo>
                  <a:pt x="14910" y="58880"/>
                </a:lnTo>
                <a:lnTo>
                  <a:pt x="14550" y="58480"/>
                </a:lnTo>
                <a:lnTo>
                  <a:pt x="14100" y="58220"/>
                </a:lnTo>
                <a:lnTo>
                  <a:pt x="14010" y="58180"/>
                </a:lnTo>
                <a:lnTo>
                  <a:pt x="13970" y="58110"/>
                </a:lnTo>
                <a:lnTo>
                  <a:pt x="13740" y="58080"/>
                </a:lnTo>
                <a:lnTo>
                  <a:pt x="13630" y="58040"/>
                </a:lnTo>
                <a:lnTo>
                  <a:pt x="13530" y="57930"/>
                </a:lnTo>
                <a:lnTo>
                  <a:pt x="13500" y="57850"/>
                </a:lnTo>
                <a:lnTo>
                  <a:pt x="13490" y="57770"/>
                </a:lnTo>
                <a:lnTo>
                  <a:pt x="13310" y="57450"/>
                </a:lnTo>
                <a:lnTo>
                  <a:pt x="13200" y="57070"/>
                </a:lnTo>
                <a:lnTo>
                  <a:pt x="13130" y="56920"/>
                </a:lnTo>
                <a:lnTo>
                  <a:pt x="12300" y="56390"/>
                </a:lnTo>
                <a:lnTo>
                  <a:pt x="11240" y="55940"/>
                </a:lnTo>
                <a:lnTo>
                  <a:pt x="10880" y="55710"/>
                </a:lnTo>
                <a:lnTo>
                  <a:pt x="10630" y="55310"/>
                </a:lnTo>
                <a:lnTo>
                  <a:pt x="10500" y="54850"/>
                </a:lnTo>
                <a:lnTo>
                  <a:pt x="10440" y="53860"/>
                </a:lnTo>
                <a:lnTo>
                  <a:pt x="10350" y="53450"/>
                </a:lnTo>
                <a:lnTo>
                  <a:pt x="9890" y="52460"/>
                </a:lnTo>
                <a:lnTo>
                  <a:pt x="8790" y="50840"/>
                </a:lnTo>
                <a:lnTo>
                  <a:pt x="8440" y="50430"/>
                </a:lnTo>
                <a:lnTo>
                  <a:pt x="7010" y="49300"/>
                </a:lnTo>
                <a:lnTo>
                  <a:pt x="6480" y="48640"/>
                </a:lnTo>
                <a:lnTo>
                  <a:pt x="6270" y="47870"/>
                </a:lnTo>
                <a:lnTo>
                  <a:pt x="5990" y="46020"/>
                </a:lnTo>
                <a:lnTo>
                  <a:pt x="5710" y="45080"/>
                </a:lnTo>
                <a:lnTo>
                  <a:pt x="5750" y="44630"/>
                </a:lnTo>
                <a:lnTo>
                  <a:pt x="6050" y="44170"/>
                </a:lnTo>
                <a:lnTo>
                  <a:pt x="7940" y="42230"/>
                </a:lnTo>
                <a:lnTo>
                  <a:pt x="8180" y="41870"/>
                </a:lnTo>
                <a:lnTo>
                  <a:pt x="8320" y="41440"/>
                </a:lnTo>
                <a:lnTo>
                  <a:pt x="8370" y="40890"/>
                </a:lnTo>
                <a:lnTo>
                  <a:pt x="8310" y="40530"/>
                </a:lnTo>
                <a:lnTo>
                  <a:pt x="8190" y="40200"/>
                </a:lnTo>
                <a:lnTo>
                  <a:pt x="8120" y="39850"/>
                </a:lnTo>
                <a:lnTo>
                  <a:pt x="8210" y="39460"/>
                </a:lnTo>
                <a:lnTo>
                  <a:pt x="8420" y="39120"/>
                </a:lnTo>
                <a:lnTo>
                  <a:pt x="8670" y="38840"/>
                </a:lnTo>
                <a:lnTo>
                  <a:pt x="8880" y="38560"/>
                </a:lnTo>
                <a:lnTo>
                  <a:pt x="9040" y="37840"/>
                </a:lnTo>
                <a:lnTo>
                  <a:pt x="9440" y="36870"/>
                </a:lnTo>
                <a:lnTo>
                  <a:pt x="9800" y="36250"/>
                </a:lnTo>
                <a:lnTo>
                  <a:pt x="10150" y="35140"/>
                </a:lnTo>
                <a:lnTo>
                  <a:pt x="10540" y="34580"/>
                </a:lnTo>
                <a:lnTo>
                  <a:pt x="10710" y="34210"/>
                </a:lnTo>
                <a:lnTo>
                  <a:pt x="10740" y="33790"/>
                </a:lnTo>
                <a:lnTo>
                  <a:pt x="10560" y="33410"/>
                </a:lnTo>
                <a:lnTo>
                  <a:pt x="9980" y="32660"/>
                </a:lnTo>
                <a:lnTo>
                  <a:pt x="9690" y="31770"/>
                </a:lnTo>
                <a:lnTo>
                  <a:pt x="9330" y="31530"/>
                </a:lnTo>
                <a:lnTo>
                  <a:pt x="8960" y="31340"/>
                </a:lnTo>
                <a:lnTo>
                  <a:pt x="8800" y="31040"/>
                </a:lnTo>
                <a:lnTo>
                  <a:pt x="8950" y="30310"/>
                </a:lnTo>
                <a:lnTo>
                  <a:pt x="9300" y="29810"/>
                </a:lnTo>
                <a:lnTo>
                  <a:pt x="9690" y="29380"/>
                </a:lnTo>
                <a:lnTo>
                  <a:pt x="9990" y="29020"/>
                </a:lnTo>
                <a:lnTo>
                  <a:pt x="10430" y="28280"/>
                </a:lnTo>
                <a:lnTo>
                  <a:pt x="10590" y="28130"/>
                </a:lnTo>
                <a:lnTo>
                  <a:pt x="10870" y="28060"/>
                </a:lnTo>
                <a:lnTo>
                  <a:pt x="11070" y="28120"/>
                </a:lnTo>
                <a:lnTo>
                  <a:pt x="11280" y="28220"/>
                </a:lnTo>
                <a:lnTo>
                  <a:pt x="11550" y="28280"/>
                </a:lnTo>
                <a:lnTo>
                  <a:pt x="12090" y="28200"/>
                </a:lnTo>
                <a:lnTo>
                  <a:pt x="12340" y="28010"/>
                </a:lnTo>
                <a:lnTo>
                  <a:pt x="12670" y="27390"/>
                </a:lnTo>
                <a:lnTo>
                  <a:pt x="13250" y="26820"/>
                </a:lnTo>
                <a:lnTo>
                  <a:pt x="13980" y="26470"/>
                </a:lnTo>
                <a:lnTo>
                  <a:pt x="14790" y="26420"/>
                </a:lnTo>
                <a:lnTo>
                  <a:pt x="15640" y="26790"/>
                </a:lnTo>
                <a:lnTo>
                  <a:pt x="16600" y="26450"/>
                </a:lnTo>
                <a:lnTo>
                  <a:pt x="17090" y="26360"/>
                </a:lnTo>
                <a:lnTo>
                  <a:pt x="17650" y="26330"/>
                </a:lnTo>
                <a:lnTo>
                  <a:pt x="17770" y="26400"/>
                </a:lnTo>
                <a:lnTo>
                  <a:pt x="18100" y="26720"/>
                </a:lnTo>
                <a:lnTo>
                  <a:pt x="18240" y="26790"/>
                </a:lnTo>
                <a:lnTo>
                  <a:pt x="18520" y="26770"/>
                </a:lnTo>
                <a:lnTo>
                  <a:pt x="18890" y="26650"/>
                </a:lnTo>
                <a:lnTo>
                  <a:pt x="20610" y="26480"/>
                </a:lnTo>
                <a:lnTo>
                  <a:pt x="21150" y="26330"/>
                </a:lnTo>
                <a:lnTo>
                  <a:pt x="21390" y="26240"/>
                </a:lnTo>
                <a:lnTo>
                  <a:pt x="21550" y="26150"/>
                </a:lnTo>
                <a:lnTo>
                  <a:pt x="21730" y="26080"/>
                </a:lnTo>
                <a:lnTo>
                  <a:pt x="22040" y="26030"/>
                </a:lnTo>
                <a:lnTo>
                  <a:pt x="22230" y="26070"/>
                </a:lnTo>
                <a:lnTo>
                  <a:pt x="22400" y="26140"/>
                </a:lnTo>
                <a:lnTo>
                  <a:pt x="22580" y="26160"/>
                </a:lnTo>
                <a:lnTo>
                  <a:pt x="22800" y="26030"/>
                </a:lnTo>
                <a:lnTo>
                  <a:pt x="22010" y="25320"/>
                </a:lnTo>
                <a:lnTo>
                  <a:pt x="21910" y="25070"/>
                </a:lnTo>
                <a:lnTo>
                  <a:pt x="21930" y="24780"/>
                </a:lnTo>
                <a:lnTo>
                  <a:pt x="22000" y="24540"/>
                </a:lnTo>
                <a:lnTo>
                  <a:pt x="22320" y="23800"/>
                </a:lnTo>
                <a:lnTo>
                  <a:pt x="22470" y="23180"/>
                </a:lnTo>
                <a:lnTo>
                  <a:pt x="22610" y="22880"/>
                </a:lnTo>
                <a:lnTo>
                  <a:pt x="22860" y="22750"/>
                </a:lnTo>
                <a:lnTo>
                  <a:pt x="23240" y="22760"/>
                </a:lnTo>
                <a:lnTo>
                  <a:pt x="23520" y="22850"/>
                </a:lnTo>
                <a:lnTo>
                  <a:pt x="23700" y="23070"/>
                </a:lnTo>
                <a:lnTo>
                  <a:pt x="23820" y="23510"/>
                </a:lnTo>
                <a:lnTo>
                  <a:pt x="24160" y="23360"/>
                </a:lnTo>
                <a:lnTo>
                  <a:pt x="24500" y="23170"/>
                </a:lnTo>
                <a:lnTo>
                  <a:pt x="24760" y="22910"/>
                </a:lnTo>
                <a:lnTo>
                  <a:pt x="24870" y="22610"/>
                </a:lnTo>
                <a:lnTo>
                  <a:pt x="24710" y="22170"/>
                </a:lnTo>
                <a:lnTo>
                  <a:pt x="23980" y="21290"/>
                </a:lnTo>
                <a:lnTo>
                  <a:pt x="23840" y="20920"/>
                </a:lnTo>
                <a:lnTo>
                  <a:pt x="24900" y="20760"/>
                </a:lnTo>
                <a:lnTo>
                  <a:pt x="26170" y="20690"/>
                </a:lnTo>
                <a:lnTo>
                  <a:pt x="34880" y="19340"/>
                </a:lnTo>
                <a:lnTo>
                  <a:pt x="40090" y="19700"/>
                </a:lnTo>
                <a:lnTo>
                  <a:pt x="42120" y="19620"/>
                </a:lnTo>
                <a:lnTo>
                  <a:pt x="42480" y="19450"/>
                </a:lnTo>
                <a:lnTo>
                  <a:pt x="42760" y="19260"/>
                </a:lnTo>
                <a:lnTo>
                  <a:pt x="43210" y="18880"/>
                </a:lnTo>
                <a:lnTo>
                  <a:pt x="43590" y="18480"/>
                </a:lnTo>
                <a:lnTo>
                  <a:pt x="43920" y="18280"/>
                </a:lnTo>
                <a:lnTo>
                  <a:pt x="44360" y="18150"/>
                </a:lnTo>
                <a:lnTo>
                  <a:pt x="45620" y="18050"/>
                </a:lnTo>
                <a:lnTo>
                  <a:pt x="47760" y="18170"/>
                </a:lnTo>
                <a:lnTo>
                  <a:pt x="49090" y="18070"/>
                </a:lnTo>
                <a:lnTo>
                  <a:pt x="49280" y="17990"/>
                </a:lnTo>
                <a:lnTo>
                  <a:pt x="49670" y="17250"/>
                </a:lnTo>
                <a:lnTo>
                  <a:pt x="50060" y="17130"/>
                </a:lnTo>
                <a:lnTo>
                  <a:pt x="50160" y="17070"/>
                </a:lnTo>
                <a:lnTo>
                  <a:pt x="50340" y="16730"/>
                </a:lnTo>
                <a:lnTo>
                  <a:pt x="50480" y="16580"/>
                </a:lnTo>
                <a:lnTo>
                  <a:pt x="51010" y="16280"/>
                </a:lnTo>
                <a:lnTo>
                  <a:pt x="51300" y="16190"/>
                </a:lnTo>
                <a:lnTo>
                  <a:pt x="51370" y="16100"/>
                </a:lnTo>
                <a:lnTo>
                  <a:pt x="51390" y="15880"/>
                </a:lnTo>
                <a:lnTo>
                  <a:pt x="51190" y="15500"/>
                </a:lnTo>
                <a:lnTo>
                  <a:pt x="51180" y="15390"/>
                </a:lnTo>
                <a:lnTo>
                  <a:pt x="51220" y="15300"/>
                </a:lnTo>
                <a:lnTo>
                  <a:pt x="51500" y="15120"/>
                </a:lnTo>
                <a:lnTo>
                  <a:pt x="52390" y="14840"/>
                </a:lnTo>
                <a:lnTo>
                  <a:pt x="51250" y="18300"/>
                </a:lnTo>
                <a:lnTo>
                  <a:pt x="50590" y="23240"/>
                </a:lnTo>
                <a:lnTo>
                  <a:pt x="50570" y="23970"/>
                </a:lnTo>
                <a:lnTo>
                  <a:pt x="50610" y="24360"/>
                </a:lnTo>
                <a:lnTo>
                  <a:pt x="51640" y="24630"/>
                </a:lnTo>
                <a:lnTo>
                  <a:pt x="51860" y="24640"/>
                </a:lnTo>
                <a:lnTo>
                  <a:pt x="52100" y="24630"/>
                </a:lnTo>
                <a:lnTo>
                  <a:pt x="53160" y="24320"/>
                </a:lnTo>
                <a:lnTo>
                  <a:pt x="53660" y="24220"/>
                </a:lnTo>
                <a:lnTo>
                  <a:pt x="54120" y="24190"/>
                </a:lnTo>
                <a:lnTo>
                  <a:pt x="54560" y="24250"/>
                </a:lnTo>
                <a:lnTo>
                  <a:pt x="55940" y="24700"/>
                </a:lnTo>
                <a:lnTo>
                  <a:pt x="56190" y="24820"/>
                </a:lnTo>
                <a:lnTo>
                  <a:pt x="56430" y="24990"/>
                </a:lnTo>
                <a:lnTo>
                  <a:pt x="56710" y="25250"/>
                </a:lnTo>
                <a:lnTo>
                  <a:pt x="56840" y="25490"/>
                </a:lnTo>
                <a:lnTo>
                  <a:pt x="56890" y="25720"/>
                </a:lnTo>
                <a:lnTo>
                  <a:pt x="56920" y="26000"/>
                </a:lnTo>
                <a:lnTo>
                  <a:pt x="56970" y="26320"/>
                </a:lnTo>
                <a:lnTo>
                  <a:pt x="57140" y="26810"/>
                </a:lnTo>
                <a:lnTo>
                  <a:pt x="57360" y="27000"/>
                </a:lnTo>
                <a:lnTo>
                  <a:pt x="57610" y="27080"/>
                </a:lnTo>
                <a:lnTo>
                  <a:pt x="58540" y="26880"/>
                </a:lnTo>
                <a:lnTo>
                  <a:pt x="59200" y="26600"/>
                </a:lnTo>
                <a:lnTo>
                  <a:pt x="59590" y="26380"/>
                </a:lnTo>
                <a:lnTo>
                  <a:pt x="59820" y="26280"/>
                </a:lnTo>
                <a:lnTo>
                  <a:pt x="59900" y="26220"/>
                </a:lnTo>
                <a:lnTo>
                  <a:pt x="60140" y="26150"/>
                </a:lnTo>
                <a:lnTo>
                  <a:pt x="60270" y="26060"/>
                </a:lnTo>
                <a:lnTo>
                  <a:pt x="60360" y="25950"/>
                </a:lnTo>
                <a:lnTo>
                  <a:pt x="60430" y="25670"/>
                </a:lnTo>
                <a:lnTo>
                  <a:pt x="60470" y="25550"/>
                </a:lnTo>
                <a:lnTo>
                  <a:pt x="60570" y="25460"/>
                </a:lnTo>
                <a:lnTo>
                  <a:pt x="60680" y="25330"/>
                </a:lnTo>
                <a:lnTo>
                  <a:pt x="60850" y="25070"/>
                </a:lnTo>
                <a:lnTo>
                  <a:pt x="60970" y="25000"/>
                </a:lnTo>
                <a:lnTo>
                  <a:pt x="61210" y="24950"/>
                </a:lnTo>
                <a:lnTo>
                  <a:pt x="61370" y="24850"/>
                </a:lnTo>
                <a:lnTo>
                  <a:pt x="63570" y="28310"/>
                </a:lnTo>
                <a:lnTo>
                  <a:pt x="63860" y="28970"/>
                </a:lnTo>
                <a:lnTo>
                  <a:pt x="64120" y="29790"/>
                </a:lnTo>
                <a:lnTo>
                  <a:pt x="64480" y="33360"/>
                </a:lnTo>
                <a:lnTo>
                  <a:pt x="64320" y="37550"/>
                </a:lnTo>
                <a:lnTo>
                  <a:pt x="64330" y="37700"/>
                </a:lnTo>
                <a:lnTo>
                  <a:pt x="64350" y="37720"/>
                </a:lnTo>
                <a:lnTo>
                  <a:pt x="64370" y="37730"/>
                </a:lnTo>
                <a:lnTo>
                  <a:pt x="64620" y="38040"/>
                </a:lnTo>
                <a:lnTo>
                  <a:pt x="64900" y="38540"/>
                </a:lnTo>
                <a:lnTo>
                  <a:pt x="65040" y="38880"/>
                </a:lnTo>
                <a:lnTo>
                  <a:pt x="65110" y="39190"/>
                </a:lnTo>
                <a:lnTo>
                  <a:pt x="65540" y="46850"/>
                </a:lnTo>
                <a:lnTo>
                  <a:pt x="65690" y="47580"/>
                </a:lnTo>
                <a:lnTo>
                  <a:pt x="65810" y="47790"/>
                </a:lnTo>
                <a:lnTo>
                  <a:pt x="65990" y="47960"/>
                </a:lnTo>
                <a:lnTo>
                  <a:pt x="66200" y="48060"/>
                </a:lnTo>
                <a:lnTo>
                  <a:pt x="66430" y="48110"/>
                </a:lnTo>
                <a:lnTo>
                  <a:pt x="66660" y="48090"/>
                </a:lnTo>
                <a:lnTo>
                  <a:pt x="66880" y="48030"/>
                </a:lnTo>
                <a:lnTo>
                  <a:pt x="68290" y="47300"/>
                </a:lnTo>
                <a:lnTo>
                  <a:pt x="68510" y="47130"/>
                </a:lnTo>
                <a:lnTo>
                  <a:pt x="69440" y="46250"/>
                </a:lnTo>
                <a:lnTo>
                  <a:pt x="69680" y="46100"/>
                </a:lnTo>
                <a:lnTo>
                  <a:pt x="69920" y="46000"/>
                </a:lnTo>
                <a:lnTo>
                  <a:pt x="70170" y="45930"/>
                </a:lnTo>
                <a:lnTo>
                  <a:pt x="70880" y="45850"/>
                </a:lnTo>
                <a:lnTo>
                  <a:pt x="71100" y="45780"/>
                </a:lnTo>
                <a:lnTo>
                  <a:pt x="71300" y="45620"/>
                </a:lnTo>
                <a:lnTo>
                  <a:pt x="71480" y="45410"/>
                </a:lnTo>
                <a:lnTo>
                  <a:pt x="71740" y="44960"/>
                </a:lnTo>
                <a:lnTo>
                  <a:pt x="71880" y="44770"/>
                </a:lnTo>
                <a:lnTo>
                  <a:pt x="72040" y="44630"/>
                </a:lnTo>
                <a:lnTo>
                  <a:pt x="72240" y="44600"/>
                </a:lnTo>
                <a:lnTo>
                  <a:pt x="72390" y="44650"/>
                </a:lnTo>
                <a:lnTo>
                  <a:pt x="72640" y="44870"/>
                </a:lnTo>
                <a:lnTo>
                  <a:pt x="73010" y="45440"/>
                </a:lnTo>
                <a:lnTo>
                  <a:pt x="73220" y="45570"/>
                </a:lnTo>
                <a:lnTo>
                  <a:pt x="73430" y="45480"/>
                </a:lnTo>
                <a:lnTo>
                  <a:pt x="73590" y="45300"/>
                </a:lnTo>
                <a:lnTo>
                  <a:pt x="73690" y="45070"/>
                </a:lnTo>
                <a:lnTo>
                  <a:pt x="73840" y="44590"/>
                </a:lnTo>
                <a:lnTo>
                  <a:pt x="73950" y="44340"/>
                </a:lnTo>
                <a:lnTo>
                  <a:pt x="74520" y="43380"/>
                </a:lnTo>
                <a:lnTo>
                  <a:pt x="75000" y="42080"/>
                </a:lnTo>
                <a:lnTo>
                  <a:pt x="75040" y="41890"/>
                </a:lnTo>
                <a:lnTo>
                  <a:pt x="75030" y="41420"/>
                </a:lnTo>
                <a:lnTo>
                  <a:pt x="75000" y="41190"/>
                </a:lnTo>
                <a:lnTo>
                  <a:pt x="74610" y="40040"/>
                </a:lnTo>
                <a:lnTo>
                  <a:pt x="74510" y="39560"/>
                </a:lnTo>
                <a:lnTo>
                  <a:pt x="74480" y="39300"/>
                </a:lnTo>
                <a:lnTo>
                  <a:pt x="74480" y="39030"/>
                </a:lnTo>
                <a:lnTo>
                  <a:pt x="74510" y="38790"/>
                </a:lnTo>
                <a:lnTo>
                  <a:pt x="74630" y="38520"/>
                </a:lnTo>
                <a:lnTo>
                  <a:pt x="74800" y="38280"/>
                </a:lnTo>
                <a:lnTo>
                  <a:pt x="75530" y="37620"/>
                </a:lnTo>
                <a:lnTo>
                  <a:pt x="75940" y="37150"/>
                </a:lnTo>
                <a:lnTo>
                  <a:pt x="76080" y="36910"/>
                </a:lnTo>
                <a:lnTo>
                  <a:pt x="76180" y="36670"/>
                </a:lnTo>
                <a:lnTo>
                  <a:pt x="76270" y="36170"/>
                </a:lnTo>
                <a:lnTo>
                  <a:pt x="76230" y="34240"/>
                </a:lnTo>
                <a:lnTo>
                  <a:pt x="76250" y="34000"/>
                </a:lnTo>
                <a:lnTo>
                  <a:pt x="76320" y="33770"/>
                </a:lnTo>
                <a:lnTo>
                  <a:pt x="76660" y="33110"/>
                </a:lnTo>
                <a:lnTo>
                  <a:pt x="76730" y="32870"/>
                </a:lnTo>
                <a:lnTo>
                  <a:pt x="76790" y="32370"/>
                </a:lnTo>
                <a:lnTo>
                  <a:pt x="76840" y="32140"/>
                </a:lnTo>
                <a:lnTo>
                  <a:pt x="76930" y="31910"/>
                </a:lnTo>
                <a:lnTo>
                  <a:pt x="77190" y="31430"/>
                </a:lnTo>
                <a:lnTo>
                  <a:pt x="77290" y="31170"/>
                </a:lnTo>
                <a:lnTo>
                  <a:pt x="77340" y="30910"/>
                </a:lnTo>
                <a:lnTo>
                  <a:pt x="77370" y="30370"/>
                </a:lnTo>
                <a:lnTo>
                  <a:pt x="77430" y="30120"/>
                </a:lnTo>
                <a:lnTo>
                  <a:pt x="77540" y="29890"/>
                </a:lnTo>
                <a:lnTo>
                  <a:pt x="77820" y="29440"/>
                </a:lnTo>
                <a:lnTo>
                  <a:pt x="77910" y="29210"/>
                </a:lnTo>
                <a:lnTo>
                  <a:pt x="77930" y="28990"/>
                </a:lnTo>
                <a:lnTo>
                  <a:pt x="77890" y="28750"/>
                </a:lnTo>
                <a:lnTo>
                  <a:pt x="77820" y="28580"/>
                </a:lnTo>
                <a:lnTo>
                  <a:pt x="77560" y="28120"/>
                </a:lnTo>
                <a:lnTo>
                  <a:pt x="76980" y="27580"/>
                </a:lnTo>
                <a:lnTo>
                  <a:pt x="75520" y="27020"/>
                </a:lnTo>
                <a:lnTo>
                  <a:pt x="75880" y="25980"/>
                </a:lnTo>
                <a:lnTo>
                  <a:pt x="76100" y="24730"/>
                </a:lnTo>
                <a:lnTo>
                  <a:pt x="76560" y="23060"/>
                </a:lnTo>
                <a:lnTo>
                  <a:pt x="76650" y="22900"/>
                </a:lnTo>
                <a:lnTo>
                  <a:pt x="76810" y="22690"/>
                </a:lnTo>
                <a:lnTo>
                  <a:pt x="77580" y="22010"/>
                </a:lnTo>
                <a:lnTo>
                  <a:pt x="77710" y="21820"/>
                </a:lnTo>
                <a:lnTo>
                  <a:pt x="77980" y="21110"/>
                </a:lnTo>
                <a:lnTo>
                  <a:pt x="79260" y="18650"/>
                </a:lnTo>
                <a:lnTo>
                  <a:pt x="79470" y="18340"/>
                </a:lnTo>
                <a:lnTo>
                  <a:pt x="79780" y="18440"/>
                </a:lnTo>
                <a:lnTo>
                  <a:pt x="83730" y="19920"/>
                </a:lnTo>
                <a:lnTo>
                  <a:pt x="84020" y="20080"/>
                </a:lnTo>
                <a:lnTo>
                  <a:pt x="85230" y="20910"/>
                </a:lnTo>
                <a:lnTo>
                  <a:pt x="86010" y="21180"/>
                </a:lnTo>
                <a:lnTo>
                  <a:pt x="86320" y="21320"/>
                </a:lnTo>
                <a:lnTo>
                  <a:pt x="86510" y="21440"/>
                </a:lnTo>
                <a:lnTo>
                  <a:pt x="87020" y="21960"/>
                </a:lnTo>
                <a:lnTo>
                  <a:pt x="87030" y="2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