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Saramacca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Suriname • State Map | Fully Editable Vector Shape</a:t>
            </a:r>
          </a:p>
        </p:txBody>
      </p:sp>
      <p:sp>
        <p:nvSpPr>
          <p:cNvPr id="101" name="Saramacc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2390" y="14840"/>
                </a:moveTo>
                <a:lnTo>
                  <a:pt x="52270" y="14420"/>
                </a:lnTo>
                <a:lnTo>
                  <a:pt x="52110" y="14240"/>
                </a:lnTo>
                <a:lnTo>
                  <a:pt x="52020" y="14180"/>
                </a:lnTo>
                <a:lnTo>
                  <a:pt x="51450" y="13550"/>
                </a:lnTo>
                <a:lnTo>
                  <a:pt x="51280" y="13290"/>
                </a:lnTo>
                <a:lnTo>
                  <a:pt x="51200" y="13120"/>
                </a:lnTo>
                <a:lnTo>
                  <a:pt x="51150" y="12980"/>
                </a:lnTo>
                <a:lnTo>
                  <a:pt x="51140" y="12840"/>
                </a:lnTo>
                <a:lnTo>
                  <a:pt x="51190" y="12680"/>
                </a:lnTo>
                <a:lnTo>
                  <a:pt x="51240" y="12570"/>
                </a:lnTo>
                <a:lnTo>
                  <a:pt x="51370" y="12480"/>
                </a:lnTo>
                <a:lnTo>
                  <a:pt x="51550" y="12420"/>
                </a:lnTo>
                <a:lnTo>
                  <a:pt x="52140" y="12350"/>
                </a:lnTo>
                <a:lnTo>
                  <a:pt x="52470" y="12270"/>
                </a:lnTo>
                <a:lnTo>
                  <a:pt x="52770" y="11950"/>
                </a:lnTo>
                <a:lnTo>
                  <a:pt x="52820" y="11850"/>
                </a:lnTo>
                <a:lnTo>
                  <a:pt x="52970" y="11850"/>
                </a:lnTo>
                <a:lnTo>
                  <a:pt x="53080" y="11510"/>
                </a:lnTo>
                <a:lnTo>
                  <a:pt x="53120" y="11170"/>
                </a:lnTo>
                <a:lnTo>
                  <a:pt x="53100" y="10430"/>
                </a:lnTo>
                <a:lnTo>
                  <a:pt x="53030" y="10050"/>
                </a:lnTo>
                <a:lnTo>
                  <a:pt x="52660" y="9220"/>
                </a:lnTo>
                <a:lnTo>
                  <a:pt x="52420" y="8690"/>
                </a:lnTo>
                <a:lnTo>
                  <a:pt x="52760" y="8250"/>
                </a:lnTo>
                <a:lnTo>
                  <a:pt x="52540" y="8050"/>
                </a:lnTo>
                <a:lnTo>
                  <a:pt x="52270" y="8060"/>
                </a:lnTo>
                <a:lnTo>
                  <a:pt x="52020" y="8070"/>
                </a:lnTo>
                <a:lnTo>
                  <a:pt x="51720" y="7820"/>
                </a:lnTo>
                <a:lnTo>
                  <a:pt x="51650" y="7380"/>
                </a:lnTo>
                <a:lnTo>
                  <a:pt x="51740" y="7060"/>
                </a:lnTo>
                <a:lnTo>
                  <a:pt x="52100" y="6600"/>
                </a:lnTo>
                <a:lnTo>
                  <a:pt x="52240" y="6370"/>
                </a:lnTo>
                <a:lnTo>
                  <a:pt x="52530" y="6070"/>
                </a:lnTo>
                <a:lnTo>
                  <a:pt x="52740" y="5850"/>
                </a:lnTo>
                <a:lnTo>
                  <a:pt x="53060" y="5610"/>
                </a:lnTo>
                <a:lnTo>
                  <a:pt x="53450" y="5460"/>
                </a:lnTo>
                <a:lnTo>
                  <a:pt x="53960" y="5320"/>
                </a:lnTo>
                <a:lnTo>
                  <a:pt x="54490" y="5290"/>
                </a:lnTo>
                <a:lnTo>
                  <a:pt x="56470" y="5210"/>
                </a:lnTo>
                <a:lnTo>
                  <a:pt x="57560" y="5120"/>
                </a:lnTo>
                <a:lnTo>
                  <a:pt x="58460" y="5110"/>
                </a:lnTo>
                <a:lnTo>
                  <a:pt x="63720" y="5370"/>
                </a:lnTo>
                <a:lnTo>
                  <a:pt x="65000" y="5610"/>
                </a:lnTo>
                <a:lnTo>
                  <a:pt x="65610" y="6030"/>
                </a:lnTo>
                <a:lnTo>
                  <a:pt x="65950" y="6180"/>
                </a:lnTo>
                <a:lnTo>
                  <a:pt x="66410" y="6330"/>
                </a:lnTo>
                <a:lnTo>
                  <a:pt x="66560" y="6400"/>
                </a:lnTo>
                <a:lnTo>
                  <a:pt x="66790" y="6590"/>
                </a:lnTo>
                <a:lnTo>
                  <a:pt x="66780" y="6630"/>
                </a:lnTo>
                <a:lnTo>
                  <a:pt x="65380" y="9590"/>
                </a:lnTo>
                <a:lnTo>
                  <a:pt x="64770" y="10250"/>
                </a:lnTo>
                <a:lnTo>
                  <a:pt x="64590" y="10380"/>
                </a:lnTo>
                <a:lnTo>
                  <a:pt x="64530" y="10630"/>
                </a:lnTo>
                <a:lnTo>
                  <a:pt x="64510" y="11150"/>
                </a:lnTo>
                <a:lnTo>
                  <a:pt x="64650" y="11940"/>
                </a:lnTo>
                <a:lnTo>
                  <a:pt x="64770" y="12160"/>
                </a:lnTo>
                <a:lnTo>
                  <a:pt x="64820" y="12310"/>
                </a:lnTo>
                <a:lnTo>
                  <a:pt x="64810" y="12460"/>
                </a:lnTo>
                <a:lnTo>
                  <a:pt x="64710" y="12580"/>
                </a:lnTo>
                <a:lnTo>
                  <a:pt x="64500" y="12680"/>
                </a:lnTo>
                <a:lnTo>
                  <a:pt x="64140" y="12770"/>
                </a:lnTo>
                <a:lnTo>
                  <a:pt x="63890" y="12950"/>
                </a:lnTo>
                <a:lnTo>
                  <a:pt x="63830" y="13090"/>
                </a:lnTo>
                <a:lnTo>
                  <a:pt x="63910" y="13220"/>
                </a:lnTo>
                <a:lnTo>
                  <a:pt x="64030" y="13340"/>
                </a:lnTo>
                <a:lnTo>
                  <a:pt x="64110" y="13480"/>
                </a:lnTo>
                <a:lnTo>
                  <a:pt x="64130" y="13630"/>
                </a:lnTo>
                <a:lnTo>
                  <a:pt x="64060" y="13790"/>
                </a:lnTo>
                <a:lnTo>
                  <a:pt x="63940" y="13940"/>
                </a:lnTo>
                <a:lnTo>
                  <a:pt x="63760" y="14100"/>
                </a:lnTo>
                <a:lnTo>
                  <a:pt x="63690" y="14260"/>
                </a:lnTo>
                <a:lnTo>
                  <a:pt x="63630" y="14570"/>
                </a:lnTo>
                <a:lnTo>
                  <a:pt x="63490" y="14860"/>
                </a:lnTo>
                <a:lnTo>
                  <a:pt x="63500" y="15000"/>
                </a:lnTo>
                <a:lnTo>
                  <a:pt x="63590" y="15150"/>
                </a:lnTo>
                <a:lnTo>
                  <a:pt x="63910" y="15410"/>
                </a:lnTo>
                <a:lnTo>
                  <a:pt x="64010" y="15540"/>
                </a:lnTo>
                <a:lnTo>
                  <a:pt x="64030" y="15680"/>
                </a:lnTo>
                <a:lnTo>
                  <a:pt x="63990" y="15840"/>
                </a:lnTo>
                <a:lnTo>
                  <a:pt x="63890" y="15990"/>
                </a:lnTo>
                <a:lnTo>
                  <a:pt x="63790" y="16130"/>
                </a:lnTo>
                <a:lnTo>
                  <a:pt x="63730" y="16260"/>
                </a:lnTo>
                <a:lnTo>
                  <a:pt x="63700" y="16530"/>
                </a:lnTo>
                <a:lnTo>
                  <a:pt x="63640" y="16650"/>
                </a:lnTo>
                <a:lnTo>
                  <a:pt x="63480" y="16750"/>
                </a:lnTo>
                <a:lnTo>
                  <a:pt x="63150" y="16900"/>
                </a:lnTo>
                <a:lnTo>
                  <a:pt x="62970" y="16900"/>
                </a:lnTo>
                <a:lnTo>
                  <a:pt x="62850" y="17020"/>
                </a:lnTo>
                <a:lnTo>
                  <a:pt x="62800" y="17150"/>
                </a:lnTo>
                <a:lnTo>
                  <a:pt x="62730" y="17270"/>
                </a:lnTo>
                <a:lnTo>
                  <a:pt x="62620" y="17310"/>
                </a:lnTo>
                <a:lnTo>
                  <a:pt x="62470" y="17200"/>
                </a:lnTo>
                <a:lnTo>
                  <a:pt x="62340" y="17080"/>
                </a:lnTo>
                <a:lnTo>
                  <a:pt x="62210" y="17010"/>
                </a:lnTo>
                <a:lnTo>
                  <a:pt x="62040" y="17080"/>
                </a:lnTo>
                <a:lnTo>
                  <a:pt x="61900" y="17170"/>
                </a:lnTo>
                <a:lnTo>
                  <a:pt x="61640" y="17240"/>
                </a:lnTo>
                <a:lnTo>
                  <a:pt x="55050" y="17760"/>
                </a:lnTo>
                <a:lnTo>
                  <a:pt x="54190" y="17530"/>
                </a:lnTo>
                <a:lnTo>
                  <a:pt x="53920" y="17510"/>
                </a:lnTo>
                <a:lnTo>
                  <a:pt x="52940" y="17770"/>
                </a:lnTo>
                <a:lnTo>
                  <a:pt x="52760" y="17730"/>
                </a:lnTo>
                <a:lnTo>
                  <a:pt x="52600" y="17610"/>
                </a:lnTo>
                <a:lnTo>
                  <a:pt x="52550" y="17260"/>
                </a:lnTo>
                <a:lnTo>
                  <a:pt x="52460" y="16990"/>
                </a:lnTo>
                <a:lnTo>
                  <a:pt x="52460" y="16690"/>
                </a:lnTo>
                <a:lnTo>
                  <a:pt x="52620" y="16330"/>
                </a:lnTo>
                <a:lnTo>
                  <a:pt x="52840" y="16110"/>
                </a:lnTo>
                <a:lnTo>
                  <a:pt x="52970" y="15890"/>
                </a:lnTo>
                <a:lnTo>
                  <a:pt x="52980" y="15670"/>
                </a:lnTo>
                <a:lnTo>
                  <a:pt x="52760" y="15440"/>
                </a:lnTo>
                <a:lnTo>
                  <a:pt x="52670" y="15170"/>
                </a:lnTo>
                <a:lnTo>
                  <a:pt x="52390" y="148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