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Paramaribo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Suriname • State Map | Fully Editable Vector Shape</a:t>
            </a:r>
          </a:p>
        </p:txBody>
      </p:sp>
      <p:sp>
        <p:nvSpPr>
          <p:cNvPr id="101" name="Paramarib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170" y="9900"/>
                </a:moveTo>
                <a:lnTo>
                  <a:pt x="68240" y="9600"/>
                </a:lnTo>
                <a:lnTo>
                  <a:pt x="67860" y="9350"/>
                </a:lnTo>
                <a:lnTo>
                  <a:pt x="67710" y="9180"/>
                </a:lnTo>
                <a:lnTo>
                  <a:pt x="67580" y="8970"/>
                </a:lnTo>
                <a:lnTo>
                  <a:pt x="67480" y="8750"/>
                </a:lnTo>
                <a:lnTo>
                  <a:pt x="67320" y="8140"/>
                </a:lnTo>
                <a:lnTo>
                  <a:pt x="67270" y="7340"/>
                </a:lnTo>
                <a:lnTo>
                  <a:pt x="67290" y="7020"/>
                </a:lnTo>
                <a:lnTo>
                  <a:pt x="67300" y="6930"/>
                </a:lnTo>
                <a:lnTo>
                  <a:pt x="67480" y="6980"/>
                </a:lnTo>
                <a:lnTo>
                  <a:pt x="67670" y="6980"/>
                </a:lnTo>
                <a:lnTo>
                  <a:pt x="67900" y="7010"/>
                </a:lnTo>
                <a:lnTo>
                  <a:pt x="68200" y="7040"/>
                </a:lnTo>
                <a:lnTo>
                  <a:pt x="68450" y="6950"/>
                </a:lnTo>
                <a:lnTo>
                  <a:pt x="68730" y="6830"/>
                </a:lnTo>
                <a:lnTo>
                  <a:pt x="69080" y="6800"/>
                </a:lnTo>
                <a:lnTo>
                  <a:pt x="69450" y="7070"/>
                </a:lnTo>
                <a:lnTo>
                  <a:pt x="69880" y="7390"/>
                </a:lnTo>
                <a:lnTo>
                  <a:pt x="70050" y="7710"/>
                </a:lnTo>
                <a:lnTo>
                  <a:pt x="69790" y="8350"/>
                </a:lnTo>
                <a:lnTo>
                  <a:pt x="69470" y="8710"/>
                </a:lnTo>
                <a:lnTo>
                  <a:pt x="69500" y="8700"/>
                </a:lnTo>
                <a:lnTo>
                  <a:pt x="69150" y="9000"/>
                </a:lnTo>
                <a:lnTo>
                  <a:pt x="68880" y="9130"/>
                </a:lnTo>
                <a:lnTo>
                  <a:pt x="69030" y="9600"/>
                </a:lnTo>
                <a:lnTo>
                  <a:pt x="69170" y="9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