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Suriname • State Map | Fully Editable Vector Shape</a:t>
            </a:r>
          </a:p>
        </p:txBody>
      </p:sp>
      <p:sp>
        <p:nvSpPr>
          <p:cNvPr id="101" name="Pa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370" y="24850"/>
                </a:moveTo>
                <a:lnTo>
                  <a:pt x="61210" y="24950"/>
                </a:lnTo>
                <a:lnTo>
                  <a:pt x="60970" y="25000"/>
                </a:lnTo>
                <a:lnTo>
                  <a:pt x="60850" y="25070"/>
                </a:lnTo>
                <a:lnTo>
                  <a:pt x="60680" y="25330"/>
                </a:lnTo>
                <a:lnTo>
                  <a:pt x="60570" y="25460"/>
                </a:lnTo>
                <a:lnTo>
                  <a:pt x="60470" y="25550"/>
                </a:lnTo>
                <a:lnTo>
                  <a:pt x="60430" y="25670"/>
                </a:lnTo>
                <a:lnTo>
                  <a:pt x="60360" y="25950"/>
                </a:lnTo>
                <a:lnTo>
                  <a:pt x="60270" y="26060"/>
                </a:lnTo>
                <a:lnTo>
                  <a:pt x="60140" y="26150"/>
                </a:lnTo>
                <a:lnTo>
                  <a:pt x="59900" y="26220"/>
                </a:lnTo>
                <a:lnTo>
                  <a:pt x="59820" y="26280"/>
                </a:lnTo>
                <a:lnTo>
                  <a:pt x="59590" y="26380"/>
                </a:lnTo>
                <a:lnTo>
                  <a:pt x="59200" y="26600"/>
                </a:lnTo>
                <a:lnTo>
                  <a:pt x="58540" y="26880"/>
                </a:lnTo>
                <a:lnTo>
                  <a:pt x="57610" y="27080"/>
                </a:lnTo>
                <a:lnTo>
                  <a:pt x="57360" y="27000"/>
                </a:lnTo>
                <a:lnTo>
                  <a:pt x="57140" y="26810"/>
                </a:lnTo>
                <a:lnTo>
                  <a:pt x="56970" y="26320"/>
                </a:lnTo>
                <a:lnTo>
                  <a:pt x="56920" y="26000"/>
                </a:lnTo>
                <a:lnTo>
                  <a:pt x="56890" y="25720"/>
                </a:lnTo>
                <a:lnTo>
                  <a:pt x="56840" y="25490"/>
                </a:lnTo>
                <a:lnTo>
                  <a:pt x="56710" y="25250"/>
                </a:lnTo>
                <a:lnTo>
                  <a:pt x="56430" y="24990"/>
                </a:lnTo>
                <a:lnTo>
                  <a:pt x="56190" y="24820"/>
                </a:lnTo>
                <a:lnTo>
                  <a:pt x="55940" y="24700"/>
                </a:lnTo>
                <a:lnTo>
                  <a:pt x="54560" y="24250"/>
                </a:lnTo>
                <a:lnTo>
                  <a:pt x="54120" y="24190"/>
                </a:lnTo>
                <a:lnTo>
                  <a:pt x="53660" y="24220"/>
                </a:lnTo>
                <a:lnTo>
                  <a:pt x="53160" y="24320"/>
                </a:lnTo>
                <a:lnTo>
                  <a:pt x="52100" y="24630"/>
                </a:lnTo>
                <a:lnTo>
                  <a:pt x="51860" y="24640"/>
                </a:lnTo>
                <a:lnTo>
                  <a:pt x="51640" y="24630"/>
                </a:lnTo>
                <a:lnTo>
                  <a:pt x="50610" y="24360"/>
                </a:lnTo>
                <a:lnTo>
                  <a:pt x="50570" y="23970"/>
                </a:lnTo>
                <a:lnTo>
                  <a:pt x="50590" y="23240"/>
                </a:lnTo>
                <a:lnTo>
                  <a:pt x="51250" y="18300"/>
                </a:lnTo>
                <a:lnTo>
                  <a:pt x="52390" y="14840"/>
                </a:lnTo>
                <a:lnTo>
                  <a:pt x="52670" y="15170"/>
                </a:lnTo>
                <a:lnTo>
                  <a:pt x="52760" y="15440"/>
                </a:lnTo>
                <a:lnTo>
                  <a:pt x="52980" y="15670"/>
                </a:lnTo>
                <a:lnTo>
                  <a:pt x="52970" y="15890"/>
                </a:lnTo>
                <a:lnTo>
                  <a:pt x="52840" y="16110"/>
                </a:lnTo>
                <a:lnTo>
                  <a:pt x="52620" y="16330"/>
                </a:lnTo>
                <a:lnTo>
                  <a:pt x="52460" y="16690"/>
                </a:lnTo>
                <a:lnTo>
                  <a:pt x="52460" y="16990"/>
                </a:lnTo>
                <a:lnTo>
                  <a:pt x="52550" y="17260"/>
                </a:lnTo>
                <a:lnTo>
                  <a:pt x="52600" y="17610"/>
                </a:lnTo>
                <a:lnTo>
                  <a:pt x="52760" y="17730"/>
                </a:lnTo>
                <a:lnTo>
                  <a:pt x="52940" y="17770"/>
                </a:lnTo>
                <a:lnTo>
                  <a:pt x="53920" y="17510"/>
                </a:lnTo>
                <a:lnTo>
                  <a:pt x="54190" y="17530"/>
                </a:lnTo>
                <a:lnTo>
                  <a:pt x="55050" y="17760"/>
                </a:lnTo>
                <a:lnTo>
                  <a:pt x="61640" y="17240"/>
                </a:lnTo>
                <a:lnTo>
                  <a:pt x="61900" y="17170"/>
                </a:lnTo>
                <a:lnTo>
                  <a:pt x="62040" y="17080"/>
                </a:lnTo>
                <a:lnTo>
                  <a:pt x="62210" y="17010"/>
                </a:lnTo>
                <a:lnTo>
                  <a:pt x="62340" y="17080"/>
                </a:lnTo>
                <a:lnTo>
                  <a:pt x="62470" y="17200"/>
                </a:lnTo>
                <a:lnTo>
                  <a:pt x="62620" y="17310"/>
                </a:lnTo>
                <a:lnTo>
                  <a:pt x="62730" y="17270"/>
                </a:lnTo>
                <a:lnTo>
                  <a:pt x="62800" y="17150"/>
                </a:lnTo>
                <a:lnTo>
                  <a:pt x="62850" y="17020"/>
                </a:lnTo>
                <a:lnTo>
                  <a:pt x="62970" y="16900"/>
                </a:lnTo>
                <a:lnTo>
                  <a:pt x="63150" y="16900"/>
                </a:lnTo>
                <a:lnTo>
                  <a:pt x="63480" y="16750"/>
                </a:lnTo>
                <a:lnTo>
                  <a:pt x="63640" y="16650"/>
                </a:lnTo>
                <a:lnTo>
                  <a:pt x="63700" y="16530"/>
                </a:lnTo>
                <a:lnTo>
                  <a:pt x="63730" y="16260"/>
                </a:lnTo>
                <a:lnTo>
                  <a:pt x="63790" y="16130"/>
                </a:lnTo>
                <a:lnTo>
                  <a:pt x="63890" y="15990"/>
                </a:lnTo>
                <a:lnTo>
                  <a:pt x="63990" y="15840"/>
                </a:lnTo>
                <a:lnTo>
                  <a:pt x="64030" y="15680"/>
                </a:lnTo>
                <a:lnTo>
                  <a:pt x="64010" y="15540"/>
                </a:lnTo>
                <a:lnTo>
                  <a:pt x="63910" y="15410"/>
                </a:lnTo>
                <a:lnTo>
                  <a:pt x="63590" y="15150"/>
                </a:lnTo>
                <a:lnTo>
                  <a:pt x="63500" y="15000"/>
                </a:lnTo>
                <a:lnTo>
                  <a:pt x="63490" y="14860"/>
                </a:lnTo>
                <a:lnTo>
                  <a:pt x="63630" y="14570"/>
                </a:lnTo>
                <a:lnTo>
                  <a:pt x="63690" y="14260"/>
                </a:lnTo>
                <a:lnTo>
                  <a:pt x="63760" y="14100"/>
                </a:lnTo>
                <a:lnTo>
                  <a:pt x="63940" y="13940"/>
                </a:lnTo>
                <a:lnTo>
                  <a:pt x="64060" y="13790"/>
                </a:lnTo>
                <a:lnTo>
                  <a:pt x="64130" y="13630"/>
                </a:lnTo>
                <a:lnTo>
                  <a:pt x="64110" y="13480"/>
                </a:lnTo>
                <a:lnTo>
                  <a:pt x="64030" y="13340"/>
                </a:lnTo>
                <a:lnTo>
                  <a:pt x="63910" y="13220"/>
                </a:lnTo>
                <a:lnTo>
                  <a:pt x="63830" y="13090"/>
                </a:lnTo>
                <a:lnTo>
                  <a:pt x="63890" y="12950"/>
                </a:lnTo>
                <a:lnTo>
                  <a:pt x="64140" y="12770"/>
                </a:lnTo>
                <a:lnTo>
                  <a:pt x="64500" y="12680"/>
                </a:lnTo>
                <a:lnTo>
                  <a:pt x="64710" y="12580"/>
                </a:lnTo>
                <a:lnTo>
                  <a:pt x="64810" y="12460"/>
                </a:lnTo>
                <a:lnTo>
                  <a:pt x="64820" y="12310"/>
                </a:lnTo>
                <a:lnTo>
                  <a:pt x="64770" y="12160"/>
                </a:lnTo>
                <a:lnTo>
                  <a:pt x="64650" y="11940"/>
                </a:lnTo>
                <a:lnTo>
                  <a:pt x="66750" y="12180"/>
                </a:lnTo>
                <a:lnTo>
                  <a:pt x="67480" y="12160"/>
                </a:lnTo>
                <a:lnTo>
                  <a:pt x="69800" y="11710"/>
                </a:lnTo>
                <a:lnTo>
                  <a:pt x="70350" y="11740"/>
                </a:lnTo>
                <a:lnTo>
                  <a:pt x="71440" y="12070"/>
                </a:lnTo>
                <a:lnTo>
                  <a:pt x="70660" y="12440"/>
                </a:lnTo>
                <a:lnTo>
                  <a:pt x="70410" y="12920"/>
                </a:lnTo>
                <a:lnTo>
                  <a:pt x="70360" y="12960"/>
                </a:lnTo>
                <a:lnTo>
                  <a:pt x="70350" y="13170"/>
                </a:lnTo>
                <a:lnTo>
                  <a:pt x="70360" y="13190"/>
                </a:lnTo>
                <a:lnTo>
                  <a:pt x="70440" y="13160"/>
                </a:lnTo>
                <a:lnTo>
                  <a:pt x="70660" y="13190"/>
                </a:lnTo>
                <a:lnTo>
                  <a:pt x="70720" y="13160"/>
                </a:lnTo>
                <a:lnTo>
                  <a:pt x="70830" y="13090"/>
                </a:lnTo>
                <a:lnTo>
                  <a:pt x="70970" y="13030"/>
                </a:lnTo>
                <a:lnTo>
                  <a:pt x="71100" y="13040"/>
                </a:lnTo>
                <a:lnTo>
                  <a:pt x="71130" y="13110"/>
                </a:lnTo>
                <a:lnTo>
                  <a:pt x="71100" y="13210"/>
                </a:lnTo>
                <a:lnTo>
                  <a:pt x="71090" y="13300"/>
                </a:lnTo>
                <a:lnTo>
                  <a:pt x="71180" y="13340"/>
                </a:lnTo>
                <a:lnTo>
                  <a:pt x="71250" y="13430"/>
                </a:lnTo>
                <a:lnTo>
                  <a:pt x="71260" y="13650"/>
                </a:lnTo>
                <a:lnTo>
                  <a:pt x="71220" y="14870"/>
                </a:lnTo>
                <a:lnTo>
                  <a:pt x="71630" y="15010"/>
                </a:lnTo>
                <a:lnTo>
                  <a:pt x="72060" y="15020"/>
                </a:lnTo>
                <a:lnTo>
                  <a:pt x="80360" y="14410"/>
                </a:lnTo>
                <a:lnTo>
                  <a:pt x="80690" y="15190"/>
                </a:lnTo>
                <a:lnTo>
                  <a:pt x="80800" y="15940"/>
                </a:lnTo>
                <a:lnTo>
                  <a:pt x="80790" y="16400"/>
                </a:lnTo>
                <a:lnTo>
                  <a:pt x="80760" y="16700"/>
                </a:lnTo>
                <a:lnTo>
                  <a:pt x="80700" y="16960"/>
                </a:lnTo>
                <a:lnTo>
                  <a:pt x="80610" y="17200"/>
                </a:lnTo>
                <a:lnTo>
                  <a:pt x="80490" y="17430"/>
                </a:lnTo>
                <a:lnTo>
                  <a:pt x="79780" y="18440"/>
                </a:lnTo>
                <a:lnTo>
                  <a:pt x="79470" y="18340"/>
                </a:lnTo>
                <a:lnTo>
                  <a:pt x="79260" y="18650"/>
                </a:lnTo>
                <a:lnTo>
                  <a:pt x="77980" y="21110"/>
                </a:lnTo>
                <a:lnTo>
                  <a:pt x="77710" y="21820"/>
                </a:lnTo>
                <a:lnTo>
                  <a:pt x="77580" y="22010"/>
                </a:lnTo>
                <a:lnTo>
                  <a:pt x="76810" y="22690"/>
                </a:lnTo>
                <a:lnTo>
                  <a:pt x="76650" y="22900"/>
                </a:lnTo>
                <a:lnTo>
                  <a:pt x="76560" y="23060"/>
                </a:lnTo>
                <a:lnTo>
                  <a:pt x="76100" y="24730"/>
                </a:lnTo>
                <a:lnTo>
                  <a:pt x="75880" y="25980"/>
                </a:lnTo>
                <a:lnTo>
                  <a:pt x="75520" y="27020"/>
                </a:lnTo>
                <a:lnTo>
                  <a:pt x="75340" y="27140"/>
                </a:lnTo>
                <a:lnTo>
                  <a:pt x="75200" y="27140"/>
                </a:lnTo>
                <a:lnTo>
                  <a:pt x="75050" y="27030"/>
                </a:lnTo>
                <a:lnTo>
                  <a:pt x="74990" y="26870"/>
                </a:lnTo>
                <a:lnTo>
                  <a:pt x="75010" y="26700"/>
                </a:lnTo>
                <a:lnTo>
                  <a:pt x="75080" y="26360"/>
                </a:lnTo>
                <a:lnTo>
                  <a:pt x="75080" y="25490"/>
                </a:lnTo>
                <a:lnTo>
                  <a:pt x="75050" y="25270"/>
                </a:lnTo>
                <a:lnTo>
                  <a:pt x="74980" y="25060"/>
                </a:lnTo>
                <a:lnTo>
                  <a:pt x="74810" y="24860"/>
                </a:lnTo>
                <a:lnTo>
                  <a:pt x="74640" y="24710"/>
                </a:lnTo>
                <a:lnTo>
                  <a:pt x="74530" y="24510"/>
                </a:lnTo>
                <a:lnTo>
                  <a:pt x="74520" y="24310"/>
                </a:lnTo>
                <a:lnTo>
                  <a:pt x="74620" y="23850"/>
                </a:lnTo>
                <a:lnTo>
                  <a:pt x="74600" y="23620"/>
                </a:lnTo>
                <a:lnTo>
                  <a:pt x="74520" y="23390"/>
                </a:lnTo>
                <a:lnTo>
                  <a:pt x="74400" y="23170"/>
                </a:lnTo>
                <a:lnTo>
                  <a:pt x="74230" y="22950"/>
                </a:lnTo>
                <a:lnTo>
                  <a:pt x="74020" y="22760"/>
                </a:lnTo>
                <a:lnTo>
                  <a:pt x="72880" y="21970"/>
                </a:lnTo>
                <a:lnTo>
                  <a:pt x="72680" y="21790"/>
                </a:lnTo>
                <a:lnTo>
                  <a:pt x="72550" y="21570"/>
                </a:lnTo>
                <a:lnTo>
                  <a:pt x="72490" y="21330"/>
                </a:lnTo>
                <a:lnTo>
                  <a:pt x="72420" y="20010"/>
                </a:lnTo>
                <a:lnTo>
                  <a:pt x="72320" y="19810"/>
                </a:lnTo>
                <a:lnTo>
                  <a:pt x="72170" y="19640"/>
                </a:lnTo>
                <a:lnTo>
                  <a:pt x="71730" y="19570"/>
                </a:lnTo>
                <a:lnTo>
                  <a:pt x="65250" y="19630"/>
                </a:lnTo>
                <a:lnTo>
                  <a:pt x="64690" y="19740"/>
                </a:lnTo>
                <a:lnTo>
                  <a:pt x="64470" y="20050"/>
                </a:lnTo>
                <a:lnTo>
                  <a:pt x="64420" y="20270"/>
                </a:lnTo>
                <a:lnTo>
                  <a:pt x="64520" y="20460"/>
                </a:lnTo>
                <a:lnTo>
                  <a:pt x="64640" y="20590"/>
                </a:lnTo>
                <a:lnTo>
                  <a:pt x="64730" y="20720"/>
                </a:lnTo>
                <a:lnTo>
                  <a:pt x="64760" y="20860"/>
                </a:lnTo>
                <a:lnTo>
                  <a:pt x="64740" y="21010"/>
                </a:lnTo>
                <a:lnTo>
                  <a:pt x="64660" y="21200"/>
                </a:lnTo>
                <a:lnTo>
                  <a:pt x="63890" y="22480"/>
                </a:lnTo>
                <a:lnTo>
                  <a:pt x="63170" y="23210"/>
                </a:lnTo>
                <a:lnTo>
                  <a:pt x="62120" y="23990"/>
                </a:lnTo>
                <a:lnTo>
                  <a:pt x="61370" y="24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