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Nickerie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Nicke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90" y="19700"/>
                </a:moveTo>
                <a:lnTo>
                  <a:pt x="34880" y="19340"/>
                </a:lnTo>
                <a:lnTo>
                  <a:pt x="26170" y="20690"/>
                </a:lnTo>
                <a:lnTo>
                  <a:pt x="24900" y="20760"/>
                </a:lnTo>
                <a:lnTo>
                  <a:pt x="23840" y="20920"/>
                </a:lnTo>
                <a:lnTo>
                  <a:pt x="23820" y="20880"/>
                </a:lnTo>
                <a:lnTo>
                  <a:pt x="23730" y="20750"/>
                </a:lnTo>
                <a:lnTo>
                  <a:pt x="23510" y="20680"/>
                </a:lnTo>
                <a:lnTo>
                  <a:pt x="23260" y="20690"/>
                </a:lnTo>
                <a:lnTo>
                  <a:pt x="23080" y="20800"/>
                </a:lnTo>
                <a:lnTo>
                  <a:pt x="23040" y="21010"/>
                </a:lnTo>
                <a:lnTo>
                  <a:pt x="23150" y="21220"/>
                </a:lnTo>
                <a:lnTo>
                  <a:pt x="23380" y="21480"/>
                </a:lnTo>
                <a:lnTo>
                  <a:pt x="23320" y="21630"/>
                </a:lnTo>
                <a:lnTo>
                  <a:pt x="23180" y="21720"/>
                </a:lnTo>
                <a:lnTo>
                  <a:pt x="22990" y="21750"/>
                </a:lnTo>
                <a:lnTo>
                  <a:pt x="22800" y="21690"/>
                </a:lnTo>
                <a:lnTo>
                  <a:pt x="22690" y="21570"/>
                </a:lnTo>
                <a:lnTo>
                  <a:pt x="22650" y="21400"/>
                </a:lnTo>
                <a:lnTo>
                  <a:pt x="22620" y="19880"/>
                </a:lnTo>
                <a:lnTo>
                  <a:pt x="22550" y="19820"/>
                </a:lnTo>
                <a:lnTo>
                  <a:pt x="22410" y="19820"/>
                </a:lnTo>
                <a:lnTo>
                  <a:pt x="22190" y="19770"/>
                </a:lnTo>
                <a:lnTo>
                  <a:pt x="21880" y="19900"/>
                </a:lnTo>
                <a:lnTo>
                  <a:pt x="21680" y="19900"/>
                </a:lnTo>
                <a:lnTo>
                  <a:pt x="21600" y="19700"/>
                </a:lnTo>
                <a:lnTo>
                  <a:pt x="21670" y="19460"/>
                </a:lnTo>
                <a:lnTo>
                  <a:pt x="21850" y="19220"/>
                </a:lnTo>
                <a:lnTo>
                  <a:pt x="22900" y="18160"/>
                </a:lnTo>
                <a:lnTo>
                  <a:pt x="23130" y="17810"/>
                </a:lnTo>
                <a:lnTo>
                  <a:pt x="23210" y="17300"/>
                </a:lnTo>
                <a:lnTo>
                  <a:pt x="23240" y="16830"/>
                </a:lnTo>
                <a:lnTo>
                  <a:pt x="23310" y="16490"/>
                </a:lnTo>
                <a:lnTo>
                  <a:pt x="23510" y="16030"/>
                </a:lnTo>
                <a:lnTo>
                  <a:pt x="23810" y="15730"/>
                </a:lnTo>
                <a:lnTo>
                  <a:pt x="24000" y="15540"/>
                </a:lnTo>
                <a:lnTo>
                  <a:pt x="24690" y="15270"/>
                </a:lnTo>
                <a:lnTo>
                  <a:pt x="24990" y="15040"/>
                </a:lnTo>
                <a:lnTo>
                  <a:pt x="25190" y="14770"/>
                </a:lnTo>
                <a:lnTo>
                  <a:pt x="25330" y="14460"/>
                </a:lnTo>
                <a:lnTo>
                  <a:pt x="25850" y="12100"/>
                </a:lnTo>
                <a:lnTo>
                  <a:pt x="25960" y="10040"/>
                </a:lnTo>
                <a:lnTo>
                  <a:pt x="26110" y="9310"/>
                </a:lnTo>
                <a:lnTo>
                  <a:pt x="26150" y="8770"/>
                </a:lnTo>
                <a:lnTo>
                  <a:pt x="26410" y="7880"/>
                </a:lnTo>
                <a:lnTo>
                  <a:pt x="26660" y="7280"/>
                </a:lnTo>
                <a:lnTo>
                  <a:pt x="27240" y="6330"/>
                </a:lnTo>
                <a:lnTo>
                  <a:pt x="27330" y="6080"/>
                </a:lnTo>
                <a:lnTo>
                  <a:pt x="27450" y="5890"/>
                </a:lnTo>
                <a:lnTo>
                  <a:pt x="27630" y="5760"/>
                </a:lnTo>
                <a:lnTo>
                  <a:pt x="28130" y="5670"/>
                </a:lnTo>
                <a:lnTo>
                  <a:pt x="28280" y="5570"/>
                </a:lnTo>
                <a:lnTo>
                  <a:pt x="28390" y="5480"/>
                </a:lnTo>
                <a:lnTo>
                  <a:pt x="28510" y="5430"/>
                </a:lnTo>
                <a:lnTo>
                  <a:pt x="28610" y="5370"/>
                </a:lnTo>
                <a:lnTo>
                  <a:pt x="28880" y="5060"/>
                </a:lnTo>
                <a:lnTo>
                  <a:pt x="29000" y="4960"/>
                </a:lnTo>
                <a:lnTo>
                  <a:pt x="29220" y="4880"/>
                </a:lnTo>
                <a:lnTo>
                  <a:pt x="29430" y="4840"/>
                </a:lnTo>
                <a:lnTo>
                  <a:pt x="29670" y="4600"/>
                </a:lnTo>
                <a:lnTo>
                  <a:pt x="29830" y="4550"/>
                </a:lnTo>
                <a:lnTo>
                  <a:pt x="30430" y="4710"/>
                </a:lnTo>
                <a:lnTo>
                  <a:pt x="31770" y="5020"/>
                </a:lnTo>
                <a:lnTo>
                  <a:pt x="32570" y="5110"/>
                </a:lnTo>
                <a:lnTo>
                  <a:pt x="33640" y="5110"/>
                </a:lnTo>
                <a:lnTo>
                  <a:pt x="35340" y="5190"/>
                </a:lnTo>
                <a:lnTo>
                  <a:pt x="36270" y="5240"/>
                </a:lnTo>
                <a:lnTo>
                  <a:pt x="36640" y="5380"/>
                </a:lnTo>
                <a:lnTo>
                  <a:pt x="37320" y="5810"/>
                </a:lnTo>
                <a:lnTo>
                  <a:pt x="37480" y="5880"/>
                </a:lnTo>
                <a:lnTo>
                  <a:pt x="37490" y="6090"/>
                </a:lnTo>
                <a:lnTo>
                  <a:pt x="37530" y="9730"/>
                </a:lnTo>
                <a:lnTo>
                  <a:pt x="37590" y="10280"/>
                </a:lnTo>
                <a:lnTo>
                  <a:pt x="37920" y="11030"/>
                </a:lnTo>
                <a:lnTo>
                  <a:pt x="38160" y="11400"/>
                </a:lnTo>
                <a:lnTo>
                  <a:pt x="38250" y="11600"/>
                </a:lnTo>
                <a:lnTo>
                  <a:pt x="38290" y="12090"/>
                </a:lnTo>
                <a:lnTo>
                  <a:pt x="38350" y="12320"/>
                </a:lnTo>
                <a:lnTo>
                  <a:pt x="38890" y="13430"/>
                </a:lnTo>
                <a:lnTo>
                  <a:pt x="39690" y="14400"/>
                </a:lnTo>
                <a:lnTo>
                  <a:pt x="39740" y="14540"/>
                </a:lnTo>
                <a:lnTo>
                  <a:pt x="39780" y="14770"/>
                </a:lnTo>
                <a:lnTo>
                  <a:pt x="39730" y="15040"/>
                </a:lnTo>
                <a:lnTo>
                  <a:pt x="39670" y="15140"/>
                </a:lnTo>
                <a:lnTo>
                  <a:pt x="39550" y="15160"/>
                </a:lnTo>
                <a:lnTo>
                  <a:pt x="39300" y="15000"/>
                </a:lnTo>
                <a:lnTo>
                  <a:pt x="39150" y="14950"/>
                </a:lnTo>
                <a:lnTo>
                  <a:pt x="39020" y="14980"/>
                </a:lnTo>
                <a:lnTo>
                  <a:pt x="38890" y="15090"/>
                </a:lnTo>
                <a:lnTo>
                  <a:pt x="38780" y="15210"/>
                </a:lnTo>
                <a:lnTo>
                  <a:pt x="38650" y="15300"/>
                </a:lnTo>
                <a:lnTo>
                  <a:pt x="38520" y="15320"/>
                </a:lnTo>
                <a:lnTo>
                  <a:pt x="38370" y="15290"/>
                </a:lnTo>
                <a:lnTo>
                  <a:pt x="38250" y="15310"/>
                </a:lnTo>
                <a:lnTo>
                  <a:pt x="38220" y="15440"/>
                </a:lnTo>
                <a:lnTo>
                  <a:pt x="38300" y="15660"/>
                </a:lnTo>
                <a:lnTo>
                  <a:pt x="39020" y="16400"/>
                </a:lnTo>
                <a:lnTo>
                  <a:pt x="39130" y="16580"/>
                </a:lnTo>
                <a:lnTo>
                  <a:pt x="39180" y="16790"/>
                </a:lnTo>
                <a:lnTo>
                  <a:pt x="39160" y="17100"/>
                </a:lnTo>
                <a:lnTo>
                  <a:pt x="39070" y="17300"/>
                </a:lnTo>
                <a:lnTo>
                  <a:pt x="38950" y="17460"/>
                </a:lnTo>
                <a:lnTo>
                  <a:pt x="38840" y="17570"/>
                </a:lnTo>
                <a:lnTo>
                  <a:pt x="38750" y="17700"/>
                </a:lnTo>
                <a:lnTo>
                  <a:pt x="38730" y="17940"/>
                </a:lnTo>
                <a:lnTo>
                  <a:pt x="38650" y="18080"/>
                </a:lnTo>
                <a:lnTo>
                  <a:pt x="38600" y="18210"/>
                </a:lnTo>
                <a:lnTo>
                  <a:pt x="38620" y="18310"/>
                </a:lnTo>
                <a:lnTo>
                  <a:pt x="38770" y="18370"/>
                </a:lnTo>
                <a:lnTo>
                  <a:pt x="39120" y="18450"/>
                </a:lnTo>
                <a:lnTo>
                  <a:pt x="39310" y="18520"/>
                </a:lnTo>
                <a:lnTo>
                  <a:pt x="39450" y="18480"/>
                </a:lnTo>
                <a:lnTo>
                  <a:pt x="39500" y="18370"/>
                </a:lnTo>
                <a:lnTo>
                  <a:pt x="39570" y="18040"/>
                </a:lnTo>
                <a:lnTo>
                  <a:pt x="39650" y="17900"/>
                </a:lnTo>
                <a:lnTo>
                  <a:pt x="39740" y="17830"/>
                </a:lnTo>
                <a:lnTo>
                  <a:pt x="39870" y="17810"/>
                </a:lnTo>
                <a:lnTo>
                  <a:pt x="40010" y="17890"/>
                </a:lnTo>
                <a:lnTo>
                  <a:pt x="40180" y="18120"/>
                </a:lnTo>
                <a:lnTo>
                  <a:pt x="40310" y="18360"/>
                </a:lnTo>
                <a:lnTo>
                  <a:pt x="40460" y="18730"/>
                </a:lnTo>
                <a:lnTo>
                  <a:pt x="40570" y="18940"/>
                </a:lnTo>
                <a:lnTo>
                  <a:pt x="40570" y="19140"/>
                </a:lnTo>
                <a:lnTo>
                  <a:pt x="40480" y="19340"/>
                </a:lnTo>
                <a:lnTo>
                  <a:pt x="40320" y="19440"/>
                </a:lnTo>
                <a:lnTo>
                  <a:pt x="40090" y="1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