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Marowijne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Marowij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030" y="21970"/>
                </a:moveTo>
                <a:lnTo>
                  <a:pt x="87020" y="21960"/>
                </a:lnTo>
                <a:lnTo>
                  <a:pt x="86510" y="21440"/>
                </a:lnTo>
                <a:lnTo>
                  <a:pt x="86320" y="21320"/>
                </a:lnTo>
                <a:lnTo>
                  <a:pt x="86010" y="21180"/>
                </a:lnTo>
                <a:lnTo>
                  <a:pt x="85230" y="20910"/>
                </a:lnTo>
                <a:lnTo>
                  <a:pt x="84020" y="20080"/>
                </a:lnTo>
                <a:lnTo>
                  <a:pt x="83730" y="19920"/>
                </a:lnTo>
                <a:lnTo>
                  <a:pt x="79780" y="18440"/>
                </a:lnTo>
                <a:lnTo>
                  <a:pt x="80490" y="17430"/>
                </a:lnTo>
                <a:lnTo>
                  <a:pt x="80610" y="17200"/>
                </a:lnTo>
                <a:lnTo>
                  <a:pt x="80700" y="16960"/>
                </a:lnTo>
                <a:lnTo>
                  <a:pt x="80760" y="16700"/>
                </a:lnTo>
                <a:lnTo>
                  <a:pt x="80790" y="16400"/>
                </a:lnTo>
                <a:lnTo>
                  <a:pt x="80800" y="15940"/>
                </a:lnTo>
                <a:lnTo>
                  <a:pt x="80690" y="15190"/>
                </a:lnTo>
                <a:lnTo>
                  <a:pt x="80360" y="14410"/>
                </a:lnTo>
                <a:lnTo>
                  <a:pt x="79820" y="13620"/>
                </a:lnTo>
                <a:lnTo>
                  <a:pt x="79380" y="12720"/>
                </a:lnTo>
                <a:lnTo>
                  <a:pt x="78710" y="11720"/>
                </a:lnTo>
                <a:lnTo>
                  <a:pt x="78540" y="11350"/>
                </a:lnTo>
                <a:lnTo>
                  <a:pt x="78350" y="10700"/>
                </a:lnTo>
                <a:lnTo>
                  <a:pt x="78180" y="10360"/>
                </a:lnTo>
                <a:lnTo>
                  <a:pt x="78000" y="9890"/>
                </a:lnTo>
                <a:lnTo>
                  <a:pt x="77970" y="9720"/>
                </a:lnTo>
                <a:lnTo>
                  <a:pt x="77900" y="9160"/>
                </a:lnTo>
                <a:lnTo>
                  <a:pt x="77930" y="8890"/>
                </a:lnTo>
                <a:lnTo>
                  <a:pt x="78020" y="8640"/>
                </a:lnTo>
                <a:lnTo>
                  <a:pt x="78440" y="8130"/>
                </a:lnTo>
                <a:lnTo>
                  <a:pt x="78590" y="7820"/>
                </a:lnTo>
                <a:lnTo>
                  <a:pt x="78430" y="6080"/>
                </a:lnTo>
                <a:lnTo>
                  <a:pt x="78580" y="5610"/>
                </a:lnTo>
                <a:lnTo>
                  <a:pt x="78690" y="5350"/>
                </a:lnTo>
                <a:lnTo>
                  <a:pt x="79370" y="5470"/>
                </a:lnTo>
                <a:lnTo>
                  <a:pt x="83750" y="6090"/>
                </a:lnTo>
                <a:lnTo>
                  <a:pt x="86430" y="6680"/>
                </a:lnTo>
                <a:lnTo>
                  <a:pt x="88510" y="7090"/>
                </a:lnTo>
                <a:lnTo>
                  <a:pt x="90320" y="7680"/>
                </a:lnTo>
                <a:lnTo>
                  <a:pt x="91880" y="8130"/>
                </a:lnTo>
                <a:lnTo>
                  <a:pt x="92380" y="8180"/>
                </a:lnTo>
                <a:lnTo>
                  <a:pt x="92650" y="8280"/>
                </a:lnTo>
                <a:lnTo>
                  <a:pt x="93190" y="8240"/>
                </a:lnTo>
                <a:lnTo>
                  <a:pt x="93320" y="8420"/>
                </a:lnTo>
                <a:lnTo>
                  <a:pt x="93550" y="8500"/>
                </a:lnTo>
                <a:lnTo>
                  <a:pt x="93670" y="8720"/>
                </a:lnTo>
                <a:lnTo>
                  <a:pt x="93640" y="8950"/>
                </a:lnTo>
                <a:lnTo>
                  <a:pt x="94160" y="9960"/>
                </a:lnTo>
                <a:lnTo>
                  <a:pt x="94290" y="10350"/>
                </a:lnTo>
                <a:lnTo>
                  <a:pt x="94080" y="10590"/>
                </a:lnTo>
                <a:lnTo>
                  <a:pt x="93560" y="11580"/>
                </a:lnTo>
                <a:lnTo>
                  <a:pt x="93320" y="12010"/>
                </a:lnTo>
                <a:lnTo>
                  <a:pt x="93200" y="12880"/>
                </a:lnTo>
                <a:lnTo>
                  <a:pt x="92900" y="14570"/>
                </a:lnTo>
                <a:lnTo>
                  <a:pt x="92670" y="15420"/>
                </a:lnTo>
                <a:lnTo>
                  <a:pt x="92390" y="15930"/>
                </a:lnTo>
                <a:lnTo>
                  <a:pt x="92000" y="16400"/>
                </a:lnTo>
                <a:lnTo>
                  <a:pt x="91620" y="16730"/>
                </a:lnTo>
                <a:lnTo>
                  <a:pt x="91420" y="16950"/>
                </a:lnTo>
                <a:lnTo>
                  <a:pt x="91330" y="17160"/>
                </a:lnTo>
                <a:lnTo>
                  <a:pt x="91200" y="17570"/>
                </a:lnTo>
                <a:lnTo>
                  <a:pt x="90280" y="19010"/>
                </a:lnTo>
                <a:lnTo>
                  <a:pt x="89860" y="19500"/>
                </a:lnTo>
                <a:lnTo>
                  <a:pt x="88150" y="20740"/>
                </a:lnTo>
                <a:lnTo>
                  <a:pt x="87240" y="21680"/>
                </a:lnTo>
                <a:lnTo>
                  <a:pt x="87030" y="2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