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Coronie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Suriname • State Map | Fully Editable Vector Shape</a:t>
            </a:r>
          </a:p>
        </p:txBody>
      </p:sp>
      <p:sp>
        <p:nvSpPr>
          <p:cNvPr id="101" name="Coroni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390" y="14840"/>
                </a:moveTo>
                <a:lnTo>
                  <a:pt x="51500" y="15120"/>
                </a:lnTo>
                <a:lnTo>
                  <a:pt x="51220" y="15300"/>
                </a:lnTo>
                <a:lnTo>
                  <a:pt x="51180" y="15390"/>
                </a:lnTo>
                <a:lnTo>
                  <a:pt x="51190" y="15500"/>
                </a:lnTo>
                <a:lnTo>
                  <a:pt x="51390" y="15880"/>
                </a:lnTo>
                <a:lnTo>
                  <a:pt x="51370" y="16100"/>
                </a:lnTo>
                <a:lnTo>
                  <a:pt x="51300" y="16190"/>
                </a:lnTo>
                <a:lnTo>
                  <a:pt x="51010" y="16280"/>
                </a:lnTo>
                <a:lnTo>
                  <a:pt x="50480" y="16580"/>
                </a:lnTo>
                <a:lnTo>
                  <a:pt x="50340" y="16730"/>
                </a:lnTo>
                <a:lnTo>
                  <a:pt x="50160" y="17070"/>
                </a:lnTo>
                <a:lnTo>
                  <a:pt x="50060" y="17130"/>
                </a:lnTo>
                <a:lnTo>
                  <a:pt x="49670" y="17250"/>
                </a:lnTo>
                <a:lnTo>
                  <a:pt x="49280" y="17990"/>
                </a:lnTo>
                <a:lnTo>
                  <a:pt x="49090" y="18070"/>
                </a:lnTo>
                <a:lnTo>
                  <a:pt x="47760" y="18170"/>
                </a:lnTo>
                <a:lnTo>
                  <a:pt x="45620" y="18050"/>
                </a:lnTo>
                <a:lnTo>
                  <a:pt x="44360" y="18150"/>
                </a:lnTo>
                <a:lnTo>
                  <a:pt x="43920" y="18280"/>
                </a:lnTo>
                <a:lnTo>
                  <a:pt x="43590" y="18480"/>
                </a:lnTo>
                <a:lnTo>
                  <a:pt x="43210" y="18880"/>
                </a:lnTo>
                <a:lnTo>
                  <a:pt x="42760" y="19260"/>
                </a:lnTo>
                <a:lnTo>
                  <a:pt x="42480" y="19450"/>
                </a:lnTo>
                <a:lnTo>
                  <a:pt x="42120" y="19620"/>
                </a:lnTo>
                <a:lnTo>
                  <a:pt x="40090" y="19700"/>
                </a:lnTo>
                <a:lnTo>
                  <a:pt x="40320" y="19440"/>
                </a:lnTo>
                <a:lnTo>
                  <a:pt x="40480" y="19340"/>
                </a:lnTo>
                <a:lnTo>
                  <a:pt x="40570" y="19140"/>
                </a:lnTo>
                <a:lnTo>
                  <a:pt x="40570" y="18940"/>
                </a:lnTo>
                <a:lnTo>
                  <a:pt x="40460" y="18730"/>
                </a:lnTo>
                <a:lnTo>
                  <a:pt x="40310" y="18360"/>
                </a:lnTo>
                <a:lnTo>
                  <a:pt x="40180" y="18120"/>
                </a:lnTo>
                <a:lnTo>
                  <a:pt x="40010" y="17890"/>
                </a:lnTo>
                <a:lnTo>
                  <a:pt x="39870" y="17810"/>
                </a:lnTo>
                <a:lnTo>
                  <a:pt x="39740" y="17830"/>
                </a:lnTo>
                <a:lnTo>
                  <a:pt x="39650" y="17900"/>
                </a:lnTo>
                <a:lnTo>
                  <a:pt x="39570" y="18040"/>
                </a:lnTo>
                <a:lnTo>
                  <a:pt x="39500" y="18370"/>
                </a:lnTo>
                <a:lnTo>
                  <a:pt x="39450" y="18480"/>
                </a:lnTo>
                <a:lnTo>
                  <a:pt x="39310" y="18520"/>
                </a:lnTo>
                <a:lnTo>
                  <a:pt x="39120" y="18450"/>
                </a:lnTo>
                <a:lnTo>
                  <a:pt x="38770" y="18370"/>
                </a:lnTo>
                <a:lnTo>
                  <a:pt x="38620" y="18310"/>
                </a:lnTo>
                <a:lnTo>
                  <a:pt x="38600" y="18210"/>
                </a:lnTo>
                <a:lnTo>
                  <a:pt x="38650" y="18080"/>
                </a:lnTo>
                <a:lnTo>
                  <a:pt x="38730" y="17940"/>
                </a:lnTo>
                <a:lnTo>
                  <a:pt x="38750" y="17700"/>
                </a:lnTo>
                <a:lnTo>
                  <a:pt x="38840" y="17570"/>
                </a:lnTo>
                <a:lnTo>
                  <a:pt x="38950" y="17460"/>
                </a:lnTo>
                <a:lnTo>
                  <a:pt x="39070" y="17300"/>
                </a:lnTo>
                <a:lnTo>
                  <a:pt x="39160" y="17100"/>
                </a:lnTo>
                <a:lnTo>
                  <a:pt x="39180" y="16790"/>
                </a:lnTo>
                <a:lnTo>
                  <a:pt x="39130" y="16580"/>
                </a:lnTo>
                <a:lnTo>
                  <a:pt x="39020" y="16400"/>
                </a:lnTo>
                <a:lnTo>
                  <a:pt x="38300" y="15660"/>
                </a:lnTo>
                <a:lnTo>
                  <a:pt x="38220" y="15440"/>
                </a:lnTo>
                <a:lnTo>
                  <a:pt x="38250" y="15310"/>
                </a:lnTo>
                <a:lnTo>
                  <a:pt x="38370" y="15290"/>
                </a:lnTo>
                <a:lnTo>
                  <a:pt x="38520" y="15320"/>
                </a:lnTo>
                <a:lnTo>
                  <a:pt x="38650" y="15300"/>
                </a:lnTo>
                <a:lnTo>
                  <a:pt x="38780" y="15210"/>
                </a:lnTo>
                <a:lnTo>
                  <a:pt x="38890" y="15090"/>
                </a:lnTo>
                <a:lnTo>
                  <a:pt x="39020" y="14980"/>
                </a:lnTo>
                <a:lnTo>
                  <a:pt x="39150" y="14950"/>
                </a:lnTo>
                <a:lnTo>
                  <a:pt x="39300" y="15000"/>
                </a:lnTo>
                <a:lnTo>
                  <a:pt x="39550" y="15160"/>
                </a:lnTo>
                <a:lnTo>
                  <a:pt x="39670" y="15140"/>
                </a:lnTo>
                <a:lnTo>
                  <a:pt x="39730" y="15040"/>
                </a:lnTo>
                <a:lnTo>
                  <a:pt x="39780" y="14770"/>
                </a:lnTo>
                <a:lnTo>
                  <a:pt x="39740" y="14540"/>
                </a:lnTo>
                <a:lnTo>
                  <a:pt x="39690" y="14400"/>
                </a:lnTo>
                <a:lnTo>
                  <a:pt x="38890" y="13430"/>
                </a:lnTo>
                <a:lnTo>
                  <a:pt x="38350" y="12320"/>
                </a:lnTo>
                <a:lnTo>
                  <a:pt x="38290" y="12090"/>
                </a:lnTo>
                <a:lnTo>
                  <a:pt x="38250" y="11600"/>
                </a:lnTo>
                <a:lnTo>
                  <a:pt x="38160" y="11400"/>
                </a:lnTo>
                <a:lnTo>
                  <a:pt x="37920" y="11030"/>
                </a:lnTo>
                <a:lnTo>
                  <a:pt x="37590" y="10280"/>
                </a:lnTo>
                <a:lnTo>
                  <a:pt x="37530" y="9730"/>
                </a:lnTo>
                <a:lnTo>
                  <a:pt x="37490" y="6090"/>
                </a:lnTo>
                <a:lnTo>
                  <a:pt x="37480" y="5880"/>
                </a:lnTo>
                <a:lnTo>
                  <a:pt x="37710" y="5980"/>
                </a:lnTo>
                <a:lnTo>
                  <a:pt x="38130" y="6090"/>
                </a:lnTo>
                <a:lnTo>
                  <a:pt x="39150" y="6180"/>
                </a:lnTo>
                <a:lnTo>
                  <a:pt x="41510" y="6730"/>
                </a:lnTo>
                <a:lnTo>
                  <a:pt x="42880" y="7100"/>
                </a:lnTo>
                <a:lnTo>
                  <a:pt x="43990" y="7140"/>
                </a:lnTo>
                <a:lnTo>
                  <a:pt x="45010" y="7410"/>
                </a:lnTo>
                <a:lnTo>
                  <a:pt x="45750" y="7620"/>
                </a:lnTo>
                <a:lnTo>
                  <a:pt x="46430" y="7800"/>
                </a:lnTo>
                <a:lnTo>
                  <a:pt x="47890" y="8110"/>
                </a:lnTo>
                <a:lnTo>
                  <a:pt x="48780" y="8410"/>
                </a:lnTo>
                <a:lnTo>
                  <a:pt x="49310" y="8560"/>
                </a:lnTo>
                <a:lnTo>
                  <a:pt x="49760" y="8630"/>
                </a:lnTo>
                <a:lnTo>
                  <a:pt x="50600" y="8930"/>
                </a:lnTo>
                <a:lnTo>
                  <a:pt x="51980" y="9060"/>
                </a:lnTo>
                <a:lnTo>
                  <a:pt x="52370" y="9490"/>
                </a:lnTo>
                <a:lnTo>
                  <a:pt x="52680" y="9680"/>
                </a:lnTo>
                <a:lnTo>
                  <a:pt x="52810" y="9970"/>
                </a:lnTo>
                <a:lnTo>
                  <a:pt x="52810" y="11850"/>
                </a:lnTo>
                <a:lnTo>
                  <a:pt x="52820" y="11850"/>
                </a:lnTo>
                <a:lnTo>
                  <a:pt x="52770" y="11950"/>
                </a:lnTo>
                <a:lnTo>
                  <a:pt x="52470" y="12270"/>
                </a:lnTo>
                <a:lnTo>
                  <a:pt x="52140" y="12350"/>
                </a:lnTo>
                <a:lnTo>
                  <a:pt x="51550" y="12420"/>
                </a:lnTo>
                <a:lnTo>
                  <a:pt x="51370" y="12480"/>
                </a:lnTo>
                <a:lnTo>
                  <a:pt x="51240" y="12570"/>
                </a:lnTo>
                <a:lnTo>
                  <a:pt x="51190" y="12680"/>
                </a:lnTo>
                <a:lnTo>
                  <a:pt x="51140" y="12840"/>
                </a:lnTo>
                <a:lnTo>
                  <a:pt x="51150" y="12980"/>
                </a:lnTo>
                <a:lnTo>
                  <a:pt x="51200" y="13120"/>
                </a:lnTo>
                <a:lnTo>
                  <a:pt x="51280" y="13290"/>
                </a:lnTo>
                <a:lnTo>
                  <a:pt x="51450" y="13550"/>
                </a:lnTo>
                <a:lnTo>
                  <a:pt x="52020" y="14180"/>
                </a:lnTo>
                <a:lnTo>
                  <a:pt x="52110" y="14240"/>
                </a:lnTo>
                <a:lnTo>
                  <a:pt x="52270" y="14420"/>
                </a:lnTo>
                <a:lnTo>
                  <a:pt x="52390" y="14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