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Commewijne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Suriname • State Map | Fully Editable Vector Shape</a:t>
            </a:r>
          </a:p>
        </p:txBody>
      </p:sp>
      <p:sp>
        <p:nvSpPr>
          <p:cNvPr id="101" name="Commewij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690" y="5350"/>
                </a:moveTo>
                <a:lnTo>
                  <a:pt x="78580" y="5610"/>
                </a:lnTo>
                <a:lnTo>
                  <a:pt x="78430" y="6080"/>
                </a:lnTo>
                <a:lnTo>
                  <a:pt x="78590" y="7820"/>
                </a:lnTo>
                <a:lnTo>
                  <a:pt x="78440" y="8130"/>
                </a:lnTo>
                <a:lnTo>
                  <a:pt x="78020" y="8640"/>
                </a:lnTo>
                <a:lnTo>
                  <a:pt x="77930" y="8890"/>
                </a:lnTo>
                <a:lnTo>
                  <a:pt x="77900" y="9160"/>
                </a:lnTo>
                <a:lnTo>
                  <a:pt x="77970" y="9720"/>
                </a:lnTo>
                <a:lnTo>
                  <a:pt x="78000" y="9890"/>
                </a:lnTo>
                <a:lnTo>
                  <a:pt x="78180" y="10360"/>
                </a:lnTo>
                <a:lnTo>
                  <a:pt x="78350" y="10700"/>
                </a:lnTo>
                <a:lnTo>
                  <a:pt x="78540" y="11350"/>
                </a:lnTo>
                <a:lnTo>
                  <a:pt x="78710" y="11720"/>
                </a:lnTo>
                <a:lnTo>
                  <a:pt x="79380" y="12720"/>
                </a:lnTo>
                <a:lnTo>
                  <a:pt x="79820" y="13620"/>
                </a:lnTo>
                <a:lnTo>
                  <a:pt x="80360" y="14410"/>
                </a:lnTo>
                <a:lnTo>
                  <a:pt x="72060" y="15020"/>
                </a:lnTo>
                <a:lnTo>
                  <a:pt x="71630" y="15010"/>
                </a:lnTo>
                <a:lnTo>
                  <a:pt x="71220" y="14870"/>
                </a:lnTo>
                <a:lnTo>
                  <a:pt x="71260" y="13650"/>
                </a:lnTo>
                <a:lnTo>
                  <a:pt x="71250" y="13430"/>
                </a:lnTo>
                <a:lnTo>
                  <a:pt x="71180" y="13340"/>
                </a:lnTo>
                <a:lnTo>
                  <a:pt x="71090" y="13300"/>
                </a:lnTo>
                <a:lnTo>
                  <a:pt x="71100" y="13210"/>
                </a:lnTo>
                <a:lnTo>
                  <a:pt x="71130" y="13110"/>
                </a:lnTo>
                <a:lnTo>
                  <a:pt x="71100" y="13040"/>
                </a:lnTo>
                <a:lnTo>
                  <a:pt x="70970" y="13030"/>
                </a:lnTo>
                <a:lnTo>
                  <a:pt x="70830" y="13090"/>
                </a:lnTo>
                <a:lnTo>
                  <a:pt x="70720" y="13160"/>
                </a:lnTo>
                <a:lnTo>
                  <a:pt x="70660" y="13190"/>
                </a:lnTo>
                <a:lnTo>
                  <a:pt x="70440" y="13160"/>
                </a:lnTo>
                <a:lnTo>
                  <a:pt x="70360" y="13190"/>
                </a:lnTo>
                <a:lnTo>
                  <a:pt x="70350" y="13170"/>
                </a:lnTo>
                <a:lnTo>
                  <a:pt x="70360" y="12960"/>
                </a:lnTo>
                <a:lnTo>
                  <a:pt x="70410" y="12920"/>
                </a:lnTo>
                <a:lnTo>
                  <a:pt x="70660" y="12440"/>
                </a:lnTo>
                <a:lnTo>
                  <a:pt x="71440" y="12070"/>
                </a:lnTo>
                <a:lnTo>
                  <a:pt x="71560" y="12010"/>
                </a:lnTo>
                <a:lnTo>
                  <a:pt x="71700" y="11850"/>
                </a:lnTo>
                <a:lnTo>
                  <a:pt x="71510" y="11550"/>
                </a:lnTo>
                <a:lnTo>
                  <a:pt x="71080" y="11360"/>
                </a:lnTo>
                <a:lnTo>
                  <a:pt x="70210" y="11090"/>
                </a:lnTo>
                <a:lnTo>
                  <a:pt x="69820" y="10800"/>
                </a:lnTo>
                <a:lnTo>
                  <a:pt x="69500" y="10440"/>
                </a:lnTo>
                <a:lnTo>
                  <a:pt x="69230" y="10040"/>
                </a:lnTo>
                <a:lnTo>
                  <a:pt x="69170" y="9900"/>
                </a:lnTo>
                <a:lnTo>
                  <a:pt x="69030" y="9600"/>
                </a:lnTo>
                <a:lnTo>
                  <a:pt x="68880" y="9130"/>
                </a:lnTo>
                <a:lnTo>
                  <a:pt x="69150" y="9000"/>
                </a:lnTo>
                <a:lnTo>
                  <a:pt x="69500" y="8700"/>
                </a:lnTo>
                <a:lnTo>
                  <a:pt x="70100" y="8500"/>
                </a:lnTo>
                <a:lnTo>
                  <a:pt x="70300" y="8010"/>
                </a:lnTo>
                <a:lnTo>
                  <a:pt x="70320" y="7520"/>
                </a:lnTo>
                <a:lnTo>
                  <a:pt x="70430" y="7360"/>
                </a:lnTo>
                <a:lnTo>
                  <a:pt x="70910" y="7350"/>
                </a:lnTo>
                <a:lnTo>
                  <a:pt x="71630" y="7860"/>
                </a:lnTo>
                <a:lnTo>
                  <a:pt x="72070" y="7950"/>
                </a:lnTo>
                <a:lnTo>
                  <a:pt x="72350" y="7890"/>
                </a:lnTo>
                <a:lnTo>
                  <a:pt x="72530" y="7770"/>
                </a:lnTo>
                <a:lnTo>
                  <a:pt x="72700" y="7730"/>
                </a:lnTo>
                <a:lnTo>
                  <a:pt x="73180" y="8030"/>
                </a:lnTo>
                <a:lnTo>
                  <a:pt x="73370" y="8060"/>
                </a:lnTo>
                <a:lnTo>
                  <a:pt x="73550" y="8020"/>
                </a:lnTo>
                <a:lnTo>
                  <a:pt x="73770" y="7950"/>
                </a:lnTo>
                <a:lnTo>
                  <a:pt x="73940" y="7840"/>
                </a:lnTo>
                <a:lnTo>
                  <a:pt x="74050" y="7700"/>
                </a:lnTo>
                <a:lnTo>
                  <a:pt x="74200" y="7570"/>
                </a:lnTo>
                <a:lnTo>
                  <a:pt x="74450" y="7520"/>
                </a:lnTo>
                <a:lnTo>
                  <a:pt x="74660" y="7560"/>
                </a:lnTo>
                <a:lnTo>
                  <a:pt x="74880" y="7670"/>
                </a:lnTo>
                <a:lnTo>
                  <a:pt x="75260" y="7950"/>
                </a:lnTo>
                <a:lnTo>
                  <a:pt x="75160" y="7770"/>
                </a:lnTo>
                <a:lnTo>
                  <a:pt x="75020" y="7600"/>
                </a:lnTo>
                <a:lnTo>
                  <a:pt x="74850" y="7450"/>
                </a:lnTo>
                <a:lnTo>
                  <a:pt x="74670" y="7360"/>
                </a:lnTo>
                <a:lnTo>
                  <a:pt x="74380" y="7300"/>
                </a:lnTo>
                <a:lnTo>
                  <a:pt x="74190" y="7330"/>
                </a:lnTo>
                <a:lnTo>
                  <a:pt x="73990" y="7490"/>
                </a:lnTo>
                <a:lnTo>
                  <a:pt x="73740" y="7640"/>
                </a:lnTo>
                <a:lnTo>
                  <a:pt x="73240" y="7690"/>
                </a:lnTo>
                <a:lnTo>
                  <a:pt x="72910" y="7480"/>
                </a:lnTo>
                <a:lnTo>
                  <a:pt x="72600" y="7410"/>
                </a:lnTo>
                <a:lnTo>
                  <a:pt x="72260" y="7610"/>
                </a:lnTo>
                <a:lnTo>
                  <a:pt x="71930" y="7590"/>
                </a:lnTo>
                <a:lnTo>
                  <a:pt x="71600" y="7320"/>
                </a:lnTo>
                <a:lnTo>
                  <a:pt x="71260" y="7150"/>
                </a:lnTo>
                <a:lnTo>
                  <a:pt x="70000" y="6790"/>
                </a:lnTo>
                <a:lnTo>
                  <a:pt x="69560" y="6570"/>
                </a:lnTo>
                <a:lnTo>
                  <a:pt x="69190" y="6320"/>
                </a:lnTo>
                <a:lnTo>
                  <a:pt x="69030" y="6090"/>
                </a:lnTo>
                <a:lnTo>
                  <a:pt x="68940" y="5860"/>
                </a:lnTo>
                <a:lnTo>
                  <a:pt x="68820" y="5710"/>
                </a:lnTo>
                <a:lnTo>
                  <a:pt x="68960" y="5480"/>
                </a:lnTo>
                <a:lnTo>
                  <a:pt x="69150" y="5360"/>
                </a:lnTo>
                <a:lnTo>
                  <a:pt x="69750" y="5120"/>
                </a:lnTo>
                <a:lnTo>
                  <a:pt x="70440" y="5000"/>
                </a:lnTo>
                <a:lnTo>
                  <a:pt x="71320" y="4950"/>
                </a:lnTo>
                <a:lnTo>
                  <a:pt x="71990" y="4940"/>
                </a:lnTo>
                <a:lnTo>
                  <a:pt x="77200" y="5120"/>
                </a:lnTo>
                <a:lnTo>
                  <a:pt x="77600" y="5210"/>
                </a:lnTo>
                <a:lnTo>
                  <a:pt x="78530" y="5320"/>
                </a:lnTo>
                <a:lnTo>
                  <a:pt x="78690" y="5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