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Brokopondo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Brokopon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520" y="27020"/>
                </a:moveTo>
                <a:lnTo>
                  <a:pt x="76980" y="27580"/>
                </a:lnTo>
                <a:lnTo>
                  <a:pt x="77560" y="28120"/>
                </a:lnTo>
                <a:lnTo>
                  <a:pt x="77820" y="28580"/>
                </a:lnTo>
                <a:lnTo>
                  <a:pt x="77890" y="28750"/>
                </a:lnTo>
                <a:lnTo>
                  <a:pt x="77930" y="28990"/>
                </a:lnTo>
                <a:lnTo>
                  <a:pt x="77910" y="29210"/>
                </a:lnTo>
                <a:lnTo>
                  <a:pt x="77820" y="29440"/>
                </a:lnTo>
                <a:lnTo>
                  <a:pt x="77540" y="29890"/>
                </a:lnTo>
                <a:lnTo>
                  <a:pt x="77430" y="30120"/>
                </a:lnTo>
                <a:lnTo>
                  <a:pt x="77370" y="30370"/>
                </a:lnTo>
                <a:lnTo>
                  <a:pt x="77340" y="30910"/>
                </a:lnTo>
                <a:lnTo>
                  <a:pt x="77290" y="31170"/>
                </a:lnTo>
                <a:lnTo>
                  <a:pt x="77190" y="31430"/>
                </a:lnTo>
                <a:lnTo>
                  <a:pt x="76930" y="31910"/>
                </a:lnTo>
                <a:lnTo>
                  <a:pt x="76840" y="32140"/>
                </a:lnTo>
                <a:lnTo>
                  <a:pt x="76790" y="32370"/>
                </a:lnTo>
                <a:lnTo>
                  <a:pt x="76730" y="32870"/>
                </a:lnTo>
                <a:lnTo>
                  <a:pt x="76660" y="33110"/>
                </a:lnTo>
                <a:lnTo>
                  <a:pt x="76320" y="33770"/>
                </a:lnTo>
                <a:lnTo>
                  <a:pt x="76250" y="34000"/>
                </a:lnTo>
                <a:lnTo>
                  <a:pt x="76230" y="34240"/>
                </a:lnTo>
                <a:lnTo>
                  <a:pt x="76270" y="36170"/>
                </a:lnTo>
                <a:lnTo>
                  <a:pt x="76180" y="36670"/>
                </a:lnTo>
                <a:lnTo>
                  <a:pt x="76080" y="36910"/>
                </a:lnTo>
                <a:lnTo>
                  <a:pt x="75940" y="37150"/>
                </a:lnTo>
                <a:lnTo>
                  <a:pt x="75530" y="37620"/>
                </a:lnTo>
                <a:lnTo>
                  <a:pt x="74800" y="38280"/>
                </a:lnTo>
                <a:lnTo>
                  <a:pt x="74630" y="38520"/>
                </a:lnTo>
                <a:lnTo>
                  <a:pt x="74510" y="38790"/>
                </a:lnTo>
                <a:lnTo>
                  <a:pt x="74480" y="39030"/>
                </a:lnTo>
                <a:lnTo>
                  <a:pt x="74480" y="39300"/>
                </a:lnTo>
                <a:lnTo>
                  <a:pt x="74510" y="39560"/>
                </a:lnTo>
                <a:lnTo>
                  <a:pt x="74610" y="40040"/>
                </a:lnTo>
                <a:lnTo>
                  <a:pt x="75000" y="41190"/>
                </a:lnTo>
                <a:lnTo>
                  <a:pt x="75030" y="41420"/>
                </a:lnTo>
                <a:lnTo>
                  <a:pt x="75040" y="41890"/>
                </a:lnTo>
                <a:lnTo>
                  <a:pt x="75000" y="42080"/>
                </a:lnTo>
                <a:lnTo>
                  <a:pt x="74520" y="43380"/>
                </a:lnTo>
                <a:lnTo>
                  <a:pt x="73950" y="44340"/>
                </a:lnTo>
                <a:lnTo>
                  <a:pt x="73840" y="44590"/>
                </a:lnTo>
                <a:lnTo>
                  <a:pt x="73690" y="45070"/>
                </a:lnTo>
                <a:lnTo>
                  <a:pt x="73590" y="45300"/>
                </a:lnTo>
                <a:lnTo>
                  <a:pt x="73430" y="45480"/>
                </a:lnTo>
                <a:lnTo>
                  <a:pt x="73220" y="45570"/>
                </a:lnTo>
                <a:lnTo>
                  <a:pt x="73010" y="45440"/>
                </a:lnTo>
                <a:lnTo>
                  <a:pt x="72640" y="44870"/>
                </a:lnTo>
                <a:lnTo>
                  <a:pt x="72390" y="44650"/>
                </a:lnTo>
                <a:lnTo>
                  <a:pt x="72240" y="44600"/>
                </a:lnTo>
                <a:lnTo>
                  <a:pt x="72040" y="44630"/>
                </a:lnTo>
                <a:lnTo>
                  <a:pt x="71880" y="44770"/>
                </a:lnTo>
                <a:lnTo>
                  <a:pt x="71740" y="44960"/>
                </a:lnTo>
                <a:lnTo>
                  <a:pt x="71480" y="45410"/>
                </a:lnTo>
                <a:lnTo>
                  <a:pt x="71300" y="45620"/>
                </a:lnTo>
                <a:lnTo>
                  <a:pt x="71100" y="45780"/>
                </a:lnTo>
                <a:lnTo>
                  <a:pt x="70880" y="45850"/>
                </a:lnTo>
                <a:lnTo>
                  <a:pt x="70170" y="45930"/>
                </a:lnTo>
                <a:lnTo>
                  <a:pt x="69920" y="46000"/>
                </a:lnTo>
                <a:lnTo>
                  <a:pt x="69680" y="46100"/>
                </a:lnTo>
                <a:lnTo>
                  <a:pt x="69440" y="46250"/>
                </a:lnTo>
                <a:lnTo>
                  <a:pt x="68510" y="47130"/>
                </a:lnTo>
                <a:lnTo>
                  <a:pt x="68290" y="47300"/>
                </a:lnTo>
                <a:lnTo>
                  <a:pt x="66880" y="48030"/>
                </a:lnTo>
                <a:lnTo>
                  <a:pt x="66660" y="48090"/>
                </a:lnTo>
                <a:lnTo>
                  <a:pt x="66430" y="48110"/>
                </a:lnTo>
                <a:lnTo>
                  <a:pt x="66200" y="48060"/>
                </a:lnTo>
                <a:lnTo>
                  <a:pt x="65990" y="47960"/>
                </a:lnTo>
                <a:lnTo>
                  <a:pt x="65810" y="47790"/>
                </a:lnTo>
                <a:lnTo>
                  <a:pt x="65690" y="47580"/>
                </a:lnTo>
                <a:lnTo>
                  <a:pt x="65540" y="46850"/>
                </a:lnTo>
                <a:lnTo>
                  <a:pt x="65110" y="39190"/>
                </a:lnTo>
                <a:lnTo>
                  <a:pt x="65040" y="38880"/>
                </a:lnTo>
                <a:lnTo>
                  <a:pt x="64900" y="38540"/>
                </a:lnTo>
                <a:lnTo>
                  <a:pt x="64620" y="38040"/>
                </a:lnTo>
                <a:lnTo>
                  <a:pt x="64370" y="37730"/>
                </a:lnTo>
                <a:lnTo>
                  <a:pt x="64350" y="37720"/>
                </a:lnTo>
                <a:lnTo>
                  <a:pt x="64330" y="37700"/>
                </a:lnTo>
                <a:lnTo>
                  <a:pt x="64320" y="37550"/>
                </a:lnTo>
                <a:lnTo>
                  <a:pt x="64480" y="33360"/>
                </a:lnTo>
                <a:lnTo>
                  <a:pt x="64120" y="29790"/>
                </a:lnTo>
                <a:lnTo>
                  <a:pt x="63860" y="28970"/>
                </a:lnTo>
                <a:lnTo>
                  <a:pt x="63570" y="28310"/>
                </a:lnTo>
                <a:lnTo>
                  <a:pt x="61370" y="24850"/>
                </a:lnTo>
                <a:lnTo>
                  <a:pt x="62120" y="23990"/>
                </a:lnTo>
                <a:lnTo>
                  <a:pt x="63170" y="23210"/>
                </a:lnTo>
                <a:lnTo>
                  <a:pt x="63890" y="22480"/>
                </a:lnTo>
                <a:lnTo>
                  <a:pt x="64660" y="21200"/>
                </a:lnTo>
                <a:lnTo>
                  <a:pt x="64740" y="21010"/>
                </a:lnTo>
                <a:lnTo>
                  <a:pt x="64760" y="20860"/>
                </a:lnTo>
                <a:lnTo>
                  <a:pt x="64730" y="20720"/>
                </a:lnTo>
                <a:lnTo>
                  <a:pt x="64640" y="20590"/>
                </a:lnTo>
                <a:lnTo>
                  <a:pt x="64520" y="20460"/>
                </a:lnTo>
                <a:lnTo>
                  <a:pt x="64420" y="20270"/>
                </a:lnTo>
                <a:lnTo>
                  <a:pt x="64470" y="20050"/>
                </a:lnTo>
                <a:lnTo>
                  <a:pt x="64690" y="19740"/>
                </a:lnTo>
                <a:lnTo>
                  <a:pt x="65250" y="19630"/>
                </a:lnTo>
                <a:lnTo>
                  <a:pt x="71730" y="19570"/>
                </a:lnTo>
                <a:lnTo>
                  <a:pt x="72170" y="19640"/>
                </a:lnTo>
                <a:lnTo>
                  <a:pt x="72320" y="19810"/>
                </a:lnTo>
                <a:lnTo>
                  <a:pt x="72420" y="20010"/>
                </a:lnTo>
                <a:lnTo>
                  <a:pt x="72490" y="21330"/>
                </a:lnTo>
                <a:lnTo>
                  <a:pt x="72550" y="21570"/>
                </a:lnTo>
                <a:lnTo>
                  <a:pt x="72680" y="21790"/>
                </a:lnTo>
                <a:lnTo>
                  <a:pt x="72880" y="21970"/>
                </a:lnTo>
                <a:lnTo>
                  <a:pt x="74020" y="22760"/>
                </a:lnTo>
                <a:lnTo>
                  <a:pt x="74230" y="22950"/>
                </a:lnTo>
                <a:lnTo>
                  <a:pt x="74400" y="23170"/>
                </a:lnTo>
                <a:lnTo>
                  <a:pt x="74520" y="23390"/>
                </a:lnTo>
                <a:lnTo>
                  <a:pt x="74600" y="23620"/>
                </a:lnTo>
                <a:lnTo>
                  <a:pt x="74620" y="23850"/>
                </a:lnTo>
                <a:lnTo>
                  <a:pt x="74520" y="24310"/>
                </a:lnTo>
                <a:lnTo>
                  <a:pt x="74530" y="24510"/>
                </a:lnTo>
                <a:lnTo>
                  <a:pt x="74640" y="24710"/>
                </a:lnTo>
                <a:lnTo>
                  <a:pt x="74810" y="24860"/>
                </a:lnTo>
                <a:lnTo>
                  <a:pt x="74980" y="25060"/>
                </a:lnTo>
                <a:lnTo>
                  <a:pt x="75050" y="25270"/>
                </a:lnTo>
                <a:lnTo>
                  <a:pt x="75080" y="25490"/>
                </a:lnTo>
                <a:lnTo>
                  <a:pt x="75080" y="26360"/>
                </a:lnTo>
                <a:lnTo>
                  <a:pt x="75010" y="26700"/>
                </a:lnTo>
                <a:lnTo>
                  <a:pt x="74990" y="26870"/>
                </a:lnTo>
                <a:lnTo>
                  <a:pt x="75050" y="27030"/>
                </a:lnTo>
                <a:lnTo>
                  <a:pt x="75200" y="27140"/>
                </a:lnTo>
                <a:lnTo>
                  <a:pt x="75340" y="27140"/>
                </a:lnTo>
                <a:lnTo>
                  <a:pt x="75520" y="27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