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White Nile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White Nile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0460" y="67880"/>
                </a:moveTo>
                <a:lnTo>
                  <a:pt x="60440" y="67860"/>
                </a:lnTo>
                <a:lnTo>
                  <a:pt x="60410" y="67830"/>
                </a:lnTo>
                <a:lnTo>
                  <a:pt x="60400" y="67830"/>
                </a:lnTo>
                <a:lnTo>
                  <a:pt x="60350" y="67770"/>
                </a:lnTo>
                <a:lnTo>
                  <a:pt x="60340" y="67770"/>
                </a:lnTo>
                <a:lnTo>
                  <a:pt x="60340" y="67760"/>
                </a:lnTo>
                <a:lnTo>
                  <a:pt x="60330" y="67750"/>
                </a:lnTo>
                <a:lnTo>
                  <a:pt x="60310" y="67730"/>
                </a:lnTo>
                <a:lnTo>
                  <a:pt x="60300" y="67720"/>
                </a:lnTo>
                <a:lnTo>
                  <a:pt x="60290" y="67710"/>
                </a:lnTo>
                <a:lnTo>
                  <a:pt x="60250" y="67670"/>
                </a:lnTo>
                <a:lnTo>
                  <a:pt x="59800" y="67230"/>
                </a:lnTo>
                <a:lnTo>
                  <a:pt x="59280" y="66680"/>
                </a:lnTo>
                <a:lnTo>
                  <a:pt x="58810" y="66690"/>
                </a:lnTo>
                <a:lnTo>
                  <a:pt x="58800" y="66690"/>
                </a:lnTo>
                <a:lnTo>
                  <a:pt x="58720" y="66420"/>
                </a:lnTo>
                <a:lnTo>
                  <a:pt x="58690" y="66340"/>
                </a:lnTo>
                <a:lnTo>
                  <a:pt x="58510" y="65880"/>
                </a:lnTo>
                <a:lnTo>
                  <a:pt x="58370" y="65430"/>
                </a:lnTo>
                <a:lnTo>
                  <a:pt x="58320" y="65250"/>
                </a:lnTo>
                <a:lnTo>
                  <a:pt x="58250" y="65060"/>
                </a:lnTo>
                <a:lnTo>
                  <a:pt x="58180" y="64840"/>
                </a:lnTo>
                <a:lnTo>
                  <a:pt x="58130" y="64720"/>
                </a:lnTo>
                <a:lnTo>
                  <a:pt x="58080" y="64550"/>
                </a:lnTo>
                <a:lnTo>
                  <a:pt x="58080" y="64510"/>
                </a:lnTo>
                <a:lnTo>
                  <a:pt x="58090" y="64410"/>
                </a:lnTo>
                <a:lnTo>
                  <a:pt x="58070" y="64370"/>
                </a:lnTo>
                <a:lnTo>
                  <a:pt x="58040" y="64250"/>
                </a:lnTo>
                <a:lnTo>
                  <a:pt x="58040" y="64240"/>
                </a:lnTo>
                <a:lnTo>
                  <a:pt x="58040" y="64230"/>
                </a:lnTo>
                <a:lnTo>
                  <a:pt x="58030" y="64220"/>
                </a:lnTo>
                <a:lnTo>
                  <a:pt x="58030" y="64210"/>
                </a:lnTo>
                <a:lnTo>
                  <a:pt x="58020" y="64120"/>
                </a:lnTo>
                <a:lnTo>
                  <a:pt x="58010" y="64030"/>
                </a:lnTo>
                <a:lnTo>
                  <a:pt x="58000" y="63910"/>
                </a:lnTo>
                <a:lnTo>
                  <a:pt x="57990" y="63880"/>
                </a:lnTo>
                <a:lnTo>
                  <a:pt x="57990" y="63870"/>
                </a:lnTo>
                <a:lnTo>
                  <a:pt x="57990" y="63820"/>
                </a:lnTo>
                <a:lnTo>
                  <a:pt x="57980" y="63710"/>
                </a:lnTo>
                <a:lnTo>
                  <a:pt x="57980" y="63700"/>
                </a:lnTo>
                <a:lnTo>
                  <a:pt x="57970" y="63600"/>
                </a:lnTo>
                <a:lnTo>
                  <a:pt x="58050" y="63410"/>
                </a:lnTo>
                <a:lnTo>
                  <a:pt x="58060" y="63390"/>
                </a:lnTo>
                <a:lnTo>
                  <a:pt x="58070" y="63380"/>
                </a:lnTo>
                <a:lnTo>
                  <a:pt x="58120" y="63270"/>
                </a:lnTo>
                <a:lnTo>
                  <a:pt x="58110" y="63190"/>
                </a:lnTo>
                <a:lnTo>
                  <a:pt x="58110" y="63130"/>
                </a:lnTo>
                <a:lnTo>
                  <a:pt x="58100" y="63090"/>
                </a:lnTo>
                <a:lnTo>
                  <a:pt x="58100" y="63080"/>
                </a:lnTo>
                <a:lnTo>
                  <a:pt x="58100" y="63020"/>
                </a:lnTo>
                <a:lnTo>
                  <a:pt x="58080" y="62880"/>
                </a:lnTo>
                <a:lnTo>
                  <a:pt x="58080" y="62870"/>
                </a:lnTo>
                <a:lnTo>
                  <a:pt x="58080" y="62860"/>
                </a:lnTo>
                <a:lnTo>
                  <a:pt x="58080" y="62840"/>
                </a:lnTo>
                <a:lnTo>
                  <a:pt x="58070" y="62830"/>
                </a:lnTo>
                <a:lnTo>
                  <a:pt x="58070" y="62810"/>
                </a:lnTo>
                <a:lnTo>
                  <a:pt x="58070" y="62780"/>
                </a:lnTo>
                <a:lnTo>
                  <a:pt x="58070" y="62770"/>
                </a:lnTo>
                <a:lnTo>
                  <a:pt x="58080" y="62750"/>
                </a:lnTo>
                <a:lnTo>
                  <a:pt x="58080" y="62740"/>
                </a:lnTo>
                <a:lnTo>
                  <a:pt x="58080" y="62720"/>
                </a:lnTo>
                <a:lnTo>
                  <a:pt x="58110" y="62660"/>
                </a:lnTo>
                <a:lnTo>
                  <a:pt x="58120" y="62620"/>
                </a:lnTo>
                <a:lnTo>
                  <a:pt x="58150" y="62540"/>
                </a:lnTo>
                <a:lnTo>
                  <a:pt x="58190" y="62470"/>
                </a:lnTo>
                <a:lnTo>
                  <a:pt x="58210" y="62430"/>
                </a:lnTo>
                <a:lnTo>
                  <a:pt x="58250" y="62380"/>
                </a:lnTo>
                <a:lnTo>
                  <a:pt x="58260" y="62370"/>
                </a:lnTo>
                <a:lnTo>
                  <a:pt x="58270" y="62360"/>
                </a:lnTo>
                <a:lnTo>
                  <a:pt x="58280" y="62350"/>
                </a:lnTo>
                <a:lnTo>
                  <a:pt x="58310" y="62320"/>
                </a:lnTo>
                <a:lnTo>
                  <a:pt x="58320" y="62310"/>
                </a:lnTo>
                <a:lnTo>
                  <a:pt x="58340" y="62280"/>
                </a:lnTo>
                <a:lnTo>
                  <a:pt x="58340" y="62270"/>
                </a:lnTo>
                <a:lnTo>
                  <a:pt x="58340" y="62250"/>
                </a:lnTo>
                <a:lnTo>
                  <a:pt x="58340" y="62210"/>
                </a:lnTo>
                <a:lnTo>
                  <a:pt x="58340" y="62200"/>
                </a:lnTo>
                <a:lnTo>
                  <a:pt x="58340" y="62190"/>
                </a:lnTo>
                <a:lnTo>
                  <a:pt x="58310" y="62100"/>
                </a:lnTo>
                <a:lnTo>
                  <a:pt x="58310" y="62090"/>
                </a:lnTo>
                <a:lnTo>
                  <a:pt x="58310" y="62080"/>
                </a:lnTo>
                <a:lnTo>
                  <a:pt x="58360" y="61970"/>
                </a:lnTo>
                <a:lnTo>
                  <a:pt x="58480" y="61880"/>
                </a:lnTo>
                <a:lnTo>
                  <a:pt x="58500" y="61870"/>
                </a:lnTo>
                <a:lnTo>
                  <a:pt x="58590" y="61840"/>
                </a:lnTo>
                <a:lnTo>
                  <a:pt x="58660" y="61770"/>
                </a:lnTo>
                <a:lnTo>
                  <a:pt x="58710" y="61720"/>
                </a:lnTo>
                <a:lnTo>
                  <a:pt x="58820" y="61610"/>
                </a:lnTo>
                <a:lnTo>
                  <a:pt x="58860" y="61560"/>
                </a:lnTo>
                <a:lnTo>
                  <a:pt x="58940" y="61440"/>
                </a:lnTo>
                <a:lnTo>
                  <a:pt x="59010" y="61400"/>
                </a:lnTo>
                <a:lnTo>
                  <a:pt x="59320" y="61260"/>
                </a:lnTo>
                <a:lnTo>
                  <a:pt x="59350" y="61240"/>
                </a:lnTo>
                <a:lnTo>
                  <a:pt x="59460" y="61170"/>
                </a:lnTo>
                <a:lnTo>
                  <a:pt x="59530" y="61150"/>
                </a:lnTo>
                <a:lnTo>
                  <a:pt x="59550" y="61150"/>
                </a:lnTo>
                <a:lnTo>
                  <a:pt x="59610" y="61130"/>
                </a:lnTo>
                <a:lnTo>
                  <a:pt x="59740" y="61140"/>
                </a:lnTo>
                <a:lnTo>
                  <a:pt x="59840" y="60920"/>
                </a:lnTo>
                <a:lnTo>
                  <a:pt x="59880" y="60840"/>
                </a:lnTo>
                <a:lnTo>
                  <a:pt x="59880" y="60830"/>
                </a:lnTo>
                <a:lnTo>
                  <a:pt x="59910" y="60790"/>
                </a:lnTo>
                <a:lnTo>
                  <a:pt x="59910" y="60780"/>
                </a:lnTo>
                <a:lnTo>
                  <a:pt x="59870" y="60640"/>
                </a:lnTo>
                <a:lnTo>
                  <a:pt x="59850" y="60570"/>
                </a:lnTo>
                <a:lnTo>
                  <a:pt x="59830" y="60520"/>
                </a:lnTo>
                <a:lnTo>
                  <a:pt x="59800" y="60470"/>
                </a:lnTo>
                <a:lnTo>
                  <a:pt x="59730" y="60310"/>
                </a:lnTo>
                <a:lnTo>
                  <a:pt x="59720" y="60260"/>
                </a:lnTo>
                <a:lnTo>
                  <a:pt x="59720" y="60250"/>
                </a:lnTo>
                <a:lnTo>
                  <a:pt x="59690" y="60010"/>
                </a:lnTo>
                <a:lnTo>
                  <a:pt x="59670" y="59910"/>
                </a:lnTo>
                <a:lnTo>
                  <a:pt x="59710" y="59880"/>
                </a:lnTo>
                <a:lnTo>
                  <a:pt x="59850" y="59750"/>
                </a:lnTo>
                <a:lnTo>
                  <a:pt x="59890" y="59710"/>
                </a:lnTo>
                <a:lnTo>
                  <a:pt x="59890" y="59700"/>
                </a:lnTo>
                <a:lnTo>
                  <a:pt x="59900" y="59660"/>
                </a:lnTo>
                <a:lnTo>
                  <a:pt x="59900" y="59600"/>
                </a:lnTo>
                <a:lnTo>
                  <a:pt x="59900" y="59580"/>
                </a:lnTo>
                <a:lnTo>
                  <a:pt x="59900" y="59520"/>
                </a:lnTo>
                <a:lnTo>
                  <a:pt x="59910" y="59510"/>
                </a:lnTo>
                <a:lnTo>
                  <a:pt x="59910" y="59490"/>
                </a:lnTo>
                <a:lnTo>
                  <a:pt x="59930" y="59460"/>
                </a:lnTo>
                <a:lnTo>
                  <a:pt x="59940" y="59420"/>
                </a:lnTo>
                <a:lnTo>
                  <a:pt x="59960" y="59380"/>
                </a:lnTo>
                <a:lnTo>
                  <a:pt x="59950" y="59370"/>
                </a:lnTo>
                <a:lnTo>
                  <a:pt x="59910" y="59320"/>
                </a:lnTo>
                <a:lnTo>
                  <a:pt x="59870" y="59270"/>
                </a:lnTo>
                <a:lnTo>
                  <a:pt x="59860" y="59250"/>
                </a:lnTo>
                <a:lnTo>
                  <a:pt x="59840" y="59250"/>
                </a:lnTo>
                <a:lnTo>
                  <a:pt x="59750" y="59260"/>
                </a:lnTo>
                <a:lnTo>
                  <a:pt x="59650" y="59280"/>
                </a:lnTo>
                <a:lnTo>
                  <a:pt x="59640" y="59280"/>
                </a:lnTo>
                <a:lnTo>
                  <a:pt x="59590" y="59240"/>
                </a:lnTo>
                <a:lnTo>
                  <a:pt x="59580" y="59240"/>
                </a:lnTo>
                <a:lnTo>
                  <a:pt x="59550" y="59180"/>
                </a:lnTo>
                <a:lnTo>
                  <a:pt x="59510" y="59100"/>
                </a:lnTo>
                <a:lnTo>
                  <a:pt x="59500" y="59080"/>
                </a:lnTo>
                <a:lnTo>
                  <a:pt x="59500" y="59070"/>
                </a:lnTo>
                <a:lnTo>
                  <a:pt x="59510" y="59000"/>
                </a:lnTo>
                <a:lnTo>
                  <a:pt x="59510" y="58980"/>
                </a:lnTo>
                <a:lnTo>
                  <a:pt x="59510" y="58930"/>
                </a:lnTo>
                <a:lnTo>
                  <a:pt x="59420" y="58850"/>
                </a:lnTo>
                <a:lnTo>
                  <a:pt x="59380" y="58820"/>
                </a:lnTo>
                <a:lnTo>
                  <a:pt x="59350" y="58790"/>
                </a:lnTo>
                <a:lnTo>
                  <a:pt x="59320" y="58760"/>
                </a:lnTo>
                <a:lnTo>
                  <a:pt x="59280" y="58730"/>
                </a:lnTo>
                <a:lnTo>
                  <a:pt x="59250" y="58700"/>
                </a:lnTo>
                <a:lnTo>
                  <a:pt x="59170" y="58630"/>
                </a:lnTo>
                <a:lnTo>
                  <a:pt x="59130" y="58600"/>
                </a:lnTo>
                <a:lnTo>
                  <a:pt x="59080" y="58550"/>
                </a:lnTo>
                <a:lnTo>
                  <a:pt x="59080" y="58540"/>
                </a:lnTo>
                <a:lnTo>
                  <a:pt x="59050" y="58470"/>
                </a:lnTo>
                <a:lnTo>
                  <a:pt x="59040" y="58420"/>
                </a:lnTo>
                <a:lnTo>
                  <a:pt x="59030" y="58390"/>
                </a:lnTo>
                <a:lnTo>
                  <a:pt x="59020" y="58380"/>
                </a:lnTo>
                <a:lnTo>
                  <a:pt x="59010" y="58350"/>
                </a:lnTo>
                <a:lnTo>
                  <a:pt x="59000" y="58300"/>
                </a:lnTo>
                <a:lnTo>
                  <a:pt x="58990" y="58280"/>
                </a:lnTo>
                <a:lnTo>
                  <a:pt x="58990" y="58270"/>
                </a:lnTo>
                <a:lnTo>
                  <a:pt x="58960" y="58210"/>
                </a:lnTo>
                <a:lnTo>
                  <a:pt x="58960" y="58190"/>
                </a:lnTo>
                <a:lnTo>
                  <a:pt x="58940" y="58150"/>
                </a:lnTo>
                <a:lnTo>
                  <a:pt x="58920" y="58080"/>
                </a:lnTo>
                <a:lnTo>
                  <a:pt x="58900" y="58030"/>
                </a:lnTo>
                <a:lnTo>
                  <a:pt x="58890" y="58000"/>
                </a:lnTo>
                <a:lnTo>
                  <a:pt x="58870" y="57960"/>
                </a:lnTo>
                <a:lnTo>
                  <a:pt x="58870" y="57940"/>
                </a:lnTo>
                <a:lnTo>
                  <a:pt x="58820" y="57820"/>
                </a:lnTo>
                <a:lnTo>
                  <a:pt x="58790" y="57730"/>
                </a:lnTo>
                <a:lnTo>
                  <a:pt x="58790" y="57720"/>
                </a:lnTo>
                <a:lnTo>
                  <a:pt x="58780" y="57700"/>
                </a:lnTo>
                <a:lnTo>
                  <a:pt x="58780" y="57680"/>
                </a:lnTo>
                <a:lnTo>
                  <a:pt x="58760" y="57640"/>
                </a:lnTo>
                <a:lnTo>
                  <a:pt x="58760" y="57630"/>
                </a:lnTo>
                <a:lnTo>
                  <a:pt x="58750" y="57610"/>
                </a:lnTo>
                <a:lnTo>
                  <a:pt x="58730" y="57550"/>
                </a:lnTo>
                <a:lnTo>
                  <a:pt x="58730" y="57540"/>
                </a:lnTo>
                <a:lnTo>
                  <a:pt x="58710" y="57480"/>
                </a:lnTo>
                <a:lnTo>
                  <a:pt x="58710" y="57470"/>
                </a:lnTo>
                <a:lnTo>
                  <a:pt x="58700" y="57450"/>
                </a:lnTo>
                <a:lnTo>
                  <a:pt x="58700" y="57440"/>
                </a:lnTo>
                <a:lnTo>
                  <a:pt x="58690" y="57410"/>
                </a:lnTo>
                <a:lnTo>
                  <a:pt x="58680" y="57380"/>
                </a:lnTo>
                <a:lnTo>
                  <a:pt x="58680" y="57370"/>
                </a:lnTo>
                <a:lnTo>
                  <a:pt x="58670" y="57360"/>
                </a:lnTo>
                <a:lnTo>
                  <a:pt x="58660" y="57310"/>
                </a:lnTo>
                <a:lnTo>
                  <a:pt x="58650" y="57290"/>
                </a:lnTo>
                <a:lnTo>
                  <a:pt x="58630" y="57220"/>
                </a:lnTo>
                <a:lnTo>
                  <a:pt x="58620" y="57190"/>
                </a:lnTo>
                <a:lnTo>
                  <a:pt x="58610" y="57160"/>
                </a:lnTo>
                <a:lnTo>
                  <a:pt x="58590" y="57150"/>
                </a:lnTo>
                <a:lnTo>
                  <a:pt x="58570" y="57140"/>
                </a:lnTo>
                <a:lnTo>
                  <a:pt x="58570" y="57130"/>
                </a:lnTo>
                <a:lnTo>
                  <a:pt x="58520" y="57100"/>
                </a:lnTo>
                <a:lnTo>
                  <a:pt x="58430" y="57030"/>
                </a:lnTo>
                <a:lnTo>
                  <a:pt x="58400" y="57010"/>
                </a:lnTo>
                <a:lnTo>
                  <a:pt x="58350" y="56970"/>
                </a:lnTo>
                <a:lnTo>
                  <a:pt x="58310" y="56950"/>
                </a:lnTo>
                <a:lnTo>
                  <a:pt x="58240" y="56900"/>
                </a:lnTo>
                <a:lnTo>
                  <a:pt x="58230" y="56890"/>
                </a:lnTo>
                <a:lnTo>
                  <a:pt x="58180" y="56850"/>
                </a:lnTo>
                <a:lnTo>
                  <a:pt x="58110" y="56800"/>
                </a:lnTo>
                <a:lnTo>
                  <a:pt x="58080" y="56780"/>
                </a:lnTo>
                <a:lnTo>
                  <a:pt x="58030" y="56740"/>
                </a:lnTo>
                <a:lnTo>
                  <a:pt x="57970" y="56700"/>
                </a:lnTo>
                <a:lnTo>
                  <a:pt x="57900" y="56650"/>
                </a:lnTo>
                <a:lnTo>
                  <a:pt x="57850" y="56610"/>
                </a:lnTo>
                <a:lnTo>
                  <a:pt x="57840" y="56600"/>
                </a:lnTo>
                <a:lnTo>
                  <a:pt x="57730" y="56520"/>
                </a:lnTo>
                <a:lnTo>
                  <a:pt x="57620" y="56450"/>
                </a:lnTo>
                <a:lnTo>
                  <a:pt x="57570" y="56410"/>
                </a:lnTo>
                <a:lnTo>
                  <a:pt x="57560" y="56410"/>
                </a:lnTo>
                <a:lnTo>
                  <a:pt x="57550" y="56370"/>
                </a:lnTo>
                <a:lnTo>
                  <a:pt x="57500" y="56280"/>
                </a:lnTo>
                <a:lnTo>
                  <a:pt x="57500" y="56270"/>
                </a:lnTo>
                <a:lnTo>
                  <a:pt x="57460" y="56190"/>
                </a:lnTo>
                <a:lnTo>
                  <a:pt x="57430" y="56150"/>
                </a:lnTo>
                <a:lnTo>
                  <a:pt x="57390" y="56060"/>
                </a:lnTo>
                <a:lnTo>
                  <a:pt x="57390" y="56040"/>
                </a:lnTo>
                <a:lnTo>
                  <a:pt x="57380" y="56010"/>
                </a:lnTo>
                <a:lnTo>
                  <a:pt x="57360" y="55920"/>
                </a:lnTo>
                <a:lnTo>
                  <a:pt x="57350" y="55920"/>
                </a:lnTo>
                <a:lnTo>
                  <a:pt x="57340" y="55860"/>
                </a:lnTo>
                <a:lnTo>
                  <a:pt x="57330" y="55810"/>
                </a:lnTo>
                <a:lnTo>
                  <a:pt x="57320" y="55770"/>
                </a:lnTo>
                <a:lnTo>
                  <a:pt x="57300" y="55730"/>
                </a:lnTo>
                <a:lnTo>
                  <a:pt x="57300" y="55710"/>
                </a:lnTo>
                <a:lnTo>
                  <a:pt x="57280" y="55630"/>
                </a:lnTo>
                <a:lnTo>
                  <a:pt x="57270" y="55600"/>
                </a:lnTo>
                <a:lnTo>
                  <a:pt x="57260" y="55550"/>
                </a:lnTo>
                <a:lnTo>
                  <a:pt x="57260" y="55540"/>
                </a:lnTo>
                <a:lnTo>
                  <a:pt x="57250" y="55530"/>
                </a:lnTo>
                <a:lnTo>
                  <a:pt x="57250" y="55520"/>
                </a:lnTo>
                <a:lnTo>
                  <a:pt x="57250" y="55510"/>
                </a:lnTo>
                <a:lnTo>
                  <a:pt x="57250" y="55500"/>
                </a:lnTo>
                <a:lnTo>
                  <a:pt x="57240" y="55360"/>
                </a:lnTo>
                <a:lnTo>
                  <a:pt x="57240" y="55260"/>
                </a:lnTo>
                <a:lnTo>
                  <a:pt x="57230" y="55200"/>
                </a:lnTo>
                <a:lnTo>
                  <a:pt x="57230" y="55160"/>
                </a:lnTo>
                <a:lnTo>
                  <a:pt x="57220" y="54930"/>
                </a:lnTo>
                <a:lnTo>
                  <a:pt x="57220" y="54920"/>
                </a:lnTo>
                <a:lnTo>
                  <a:pt x="57220" y="54770"/>
                </a:lnTo>
                <a:lnTo>
                  <a:pt x="57220" y="54740"/>
                </a:lnTo>
                <a:lnTo>
                  <a:pt x="57240" y="54680"/>
                </a:lnTo>
                <a:lnTo>
                  <a:pt x="57340" y="54430"/>
                </a:lnTo>
                <a:lnTo>
                  <a:pt x="57360" y="54390"/>
                </a:lnTo>
                <a:lnTo>
                  <a:pt x="57380" y="54340"/>
                </a:lnTo>
                <a:lnTo>
                  <a:pt x="57490" y="54090"/>
                </a:lnTo>
                <a:lnTo>
                  <a:pt x="57530" y="53990"/>
                </a:lnTo>
                <a:lnTo>
                  <a:pt x="57550" y="53860"/>
                </a:lnTo>
                <a:lnTo>
                  <a:pt x="57560" y="53790"/>
                </a:lnTo>
                <a:lnTo>
                  <a:pt x="57570" y="53730"/>
                </a:lnTo>
                <a:lnTo>
                  <a:pt x="57600" y="53590"/>
                </a:lnTo>
                <a:lnTo>
                  <a:pt x="57600" y="53460"/>
                </a:lnTo>
                <a:lnTo>
                  <a:pt x="57600" y="53410"/>
                </a:lnTo>
                <a:lnTo>
                  <a:pt x="57600" y="53380"/>
                </a:lnTo>
                <a:lnTo>
                  <a:pt x="57610" y="53310"/>
                </a:lnTo>
                <a:lnTo>
                  <a:pt x="57620" y="53270"/>
                </a:lnTo>
                <a:lnTo>
                  <a:pt x="57610" y="53100"/>
                </a:lnTo>
                <a:lnTo>
                  <a:pt x="57640" y="53020"/>
                </a:lnTo>
                <a:lnTo>
                  <a:pt x="57900" y="52810"/>
                </a:lnTo>
                <a:lnTo>
                  <a:pt x="57960" y="52770"/>
                </a:lnTo>
                <a:lnTo>
                  <a:pt x="58010" y="52730"/>
                </a:lnTo>
                <a:lnTo>
                  <a:pt x="58090" y="52660"/>
                </a:lnTo>
                <a:lnTo>
                  <a:pt x="58100" y="52560"/>
                </a:lnTo>
                <a:lnTo>
                  <a:pt x="58160" y="52540"/>
                </a:lnTo>
                <a:lnTo>
                  <a:pt x="58190" y="52560"/>
                </a:lnTo>
                <a:lnTo>
                  <a:pt x="58210" y="52580"/>
                </a:lnTo>
                <a:lnTo>
                  <a:pt x="58250" y="52600"/>
                </a:lnTo>
                <a:lnTo>
                  <a:pt x="58380" y="52680"/>
                </a:lnTo>
                <a:lnTo>
                  <a:pt x="58480" y="52740"/>
                </a:lnTo>
                <a:lnTo>
                  <a:pt x="58650" y="52600"/>
                </a:lnTo>
                <a:lnTo>
                  <a:pt x="58830" y="52450"/>
                </a:lnTo>
                <a:lnTo>
                  <a:pt x="58920" y="52380"/>
                </a:lnTo>
                <a:lnTo>
                  <a:pt x="58960" y="52350"/>
                </a:lnTo>
                <a:lnTo>
                  <a:pt x="58990" y="52320"/>
                </a:lnTo>
                <a:lnTo>
                  <a:pt x="59010" y="52310"/>
                </a:lnTo>
                <a:lnTo>
                  <a:pt x="59110" y="52210"/>
                </a:lnTo>
                <a:lnTo>
                  <a:pt x="59160" y="52000"/>
                </a:lnTo>
                <a:lnTo>
                  <a:pt x="59190" y="51840"/>
                </a:lnTo>
                <a:lnTo>
                  <a:pt x="59230" y="51680"/>
                </a:lnTo>
                <a:lnTo>
                  <a:pt x="59180" y="51640"/>
                </a:lnTo>
                <a:lnTo>
                  <a:pt x="59190" y="51540"/>
                </a:lnTo>
                <a:lnTo>
                  <a:pt x="59190" y="51510"/>
                </a:lnTo>
                <a:lnTo>
                  <a:pt x="59280" y="51500"/>
                </a:lnTo>
                <a:lnTo>
                  <a:pt x="59390" y="51520"/>
                </a:lnTo>
                <a:lnTo>
                  <a:pt x="59470" y="51230"/>
                </a:lnTo>
                <a:lnTo>
                  <a:pt x="59500" y="51100"/>
                </a:lnTo>
                <a:lnTo>
                  <a:pt x="59520" y="51040"/>
                </a:lnTo>
                <a:lnTo>
                  <a:pt x="59580" y="51040"/>
                </a:lnTo>
                <a:lnTo>
                  <a:pt x="59730" y="51040"/>
                </a:lnTo>
                <a:lnTo>
                  <a:pt x="59880" y="51040"/>
                </a:lnTo>
                <a:lnTo>
                  <a:pt x="59970" y="51040"/>
                </a:lnTo>
                <a:lnTo>
                  <a:pt x="60000" y="51030"/>
                </a:lnTo>
                <a:lnTo>
                  <a:pt x="60030" y="51030"/>
                </a:lnTo>
                <a:lnTo>
                  <a:pt x="60050" y="50960"/>
                </a:lnTo>
                <a:lnTo>
                  <a:pt x="60160" y="50920"/>
                </a:lnTo>
                <a:lnTo>
                  <a:pt x="60150" y="50700"/>
                </a:lnTo>
                <a:lnTo>
                  <a:pt x="60000" y="50690"/>
                </a:lnTo>
                <a:lnTo>
                  <a:pt x="60000" y="50570"/>
                </a:lnTo>
                <a:lnTo>
                  <a:pt x="60030" y="50550"/>
                </a:lnTo>
                <a:lnTo>
                  <a:pt x="60080" y="50530"/>
                </a:lnTo>
                <a:lnTo>
                  <a:pt x="60150" y="50500"/>
                </a:lnTo>
                <a:lnTo>
                  <a:pt x="60300" y="50430"/>
                </a:lnTo>
                <a:lnTo>
                  <a:pt x="60340" y="50420"/>
                </a:lnTo>
                <a:lnTo>
                  <a:pt x="61110" y="50090"/>
                </a:lnTo>
                <a:lnTo>
                  <a:pt x="61170" y="50060"/>
                </a:lnTo>
                <a:lnTo>
                  <a:pt x="61210" y="50050"/>
                </a:lnTo>
                <a:lnTo>
                  <a:pt x="61300" y="50010"/>
                </a:lnTo>
                <a:lnTo>
                  <a:pt x="61320" y="50000"/>
                </a:lnTo>
                <a:lnTo>
                  <a:pt x="61430" y="49950"/>
                </a:lnTo>
                <a:lnTo>
                  <a:pt x="61570" y="49900"/>
                </a:lnTo>
                <a:lnTo>
                  <a:pt x="61590" y="49890"/>
                </a:lnTo>
                <a:lnTo>
                  <a:pt x="61600" y="49890"/>
                </a:lnTo>
                <a:lnTo>
                  <a:pt x="61670" y="49850"/>
                </a:lnTo>
                <a:lnTo>
                  <a:pt x="61680" y="49850"/>
                </a:lnTo>
                <a:lnTo>
                  <a:pt x="61680" y="49830"/>
                </a:lnTo>
                <a:lnTo>
                  <a:pt x="61690" y="49810"/>
                </a:lnTo>
                <a:lnTo>
                  <a:pt x="61700" y="49800"/>
                </a:lnTo>
                <a:lnTo>
                  <a:pt x="61860" y="49800"/>
                </a:lnTo>
                <a:lnTo>
                  <a:pt x="62130" y="49820"/>
                </a:lnTo>
                <a:lnTo>
                  <a:pt x="62130" y="49800"/>
                </a:lnTo>
                <a:lnTo>
                  <a:pt x="62120" y="49770"/>
                </a:lnTo>
                <a:lnTo>
                  <a:pt x="62130" y="49750"/>
                </a:lnTo>
                <a:lnTo>
                  <a:pt x="62150" y="49730"/>
                </a:lnTo>
                <a:lnTo>
                  <a:pt x="62160" y="49690"/>
                </a:lnTo>
                <a:lnTo>
                  <a:pt x="62160" y="49660"/>
                </a:lnTo>
                <a:lnTo>
                  <a:pt x="62170" y="49630"/>
                </a:lnTo>
                <a:lnTo>
                  <a:pt x="62170" y="49600"/>
                </a:lnTo>
                <a:lnTo>
                  <a:pt x="62200" y="49580"/>
                </a:lnTo>
                <a:lnTo>
                  <a:pt x="62210" y="49560"/>
                </a:lnTo>
                <a:lnTo>
                  <a:pt x="62240" y="49570"/>
                </a:lnTo>
                <a:lnTo>
                  <a:pt x="62260" y="49590"/>
                </a:lnTo>
                <a:lnTo>
                  <a:pt x="62300" y="49600"/>
                </a:lnTo>
                <a:lnTo>
                  <a:pt x="62330" y="49600"/>
                </a:lnTo>
                <a:lnTo>
                  <a:pt x="62380" y="49590"/>
                </a:lnTo>
                <a:lnTo>
                  <a:pt x="62520" y="49660"/>
                </a:lnTo>
                <a:lnTo>
                  <a:pt x="62530" y="49670"/>
                </a:lnTo>
                <a:lnTo>
                  <a:pt x="62660" y="49740"/>
                </a:lnTo>
                <a:lnTo>
                  <a:pt x="62690" y="49760"/>
                </a:lnTo>
                <a:lnTo>
                  <a:pt x="62680" y="49800"/>
                </a:lnTo>
                <a:lnTo>
                  <a:pt x="62650" y="49890"/>
                </a:lnTo>
                <a:lnTo>
                  <a:pt x="62600" y="50010"/>
                </a:lnTo>
                <a:lnTo>
                  <a:pt x="62590" y="50050"/>
                </a:lnTo>
                <a:lnTo>
                  <a:pt x="62580" y="50200"/>
                </a:lnTo>
                <a:lnTo>
                  <a:pt x="62640" y="50300"/>
                </a:lnTo>
                <a:lnTo>
                  <a:pt x="62780" y="50400"/>
                </a:lnTo>
                <a:lnTo>
                  <a:pt x="62810" y="50500"/>
                </a:lnTo>
                <a:lnTo>
                  <a:pt x="62820" y="50630"/>
                </a:lnTo>
                <a:lnTo>
                  <a:pt x="62810" y="50680"/>
                </a:lnTo>
                <a:lnTo>
                  <a:pt x="62760" y="50880"/>
                </a:lnTo>
                <a:lnTo>
                  <a:pt x="62710" y="50900"/>
                </a:lnTo>
                <a:lnTo>
                  <a:pt x="62700" y="50920"/>
                </a:lnTo>
                <a:lnTo>
                  <a:pt x="62720" y="50940"/>
                </a:lnTo>
                <a:lnTo>
                  <a:pt x="62760" y="50940"/>
                </a:lnTo>
                <a:lnTo>
                  <a:pt x="62740" y="51150"/>
                </a:lnTo>
                <a:lnTo>
                  <a:pt x="62730" y="51320"/>
                </a:lnTo>
                <a:lnTo>
                  <a:pt x="62770" y="51460"/>
                </a:lnTo>
                <a:lnTo>
                  <a:pt x="62810" y="51600"/>
                </a:lnTo>
                <a:lnTo>
                  <a:pt x="62820" y="51650"/>
                </a:lnTo>
                <a:lnTo>
                  <a:pt x="62830" y="51700"/>
                </a:lnTo>
                <a:lnTo>
                  <a:pt x="62810" y="51810"/>
                </a:lnTo>
                <a:lnTo>
                  <a:pt x="62790" y="51870"/>
                </a:lnTo>
                <a:lnTo>
                  <a:pt x="62760" y="51990"/>
                </a:lnTo>
                <a:lnTo>
                  <a:pt x="62710" y="52130"/>
                </a:lnTo>
                <a:lnTo>
                  <a:pt x="62660" y="52190"/>
                </a:lnTo>
                <a:lnTo>
                  <a:pt x="62550" y="52320"/>
                </a:lnTo>
                <a:lnTo>
                  <a:pt x="62470" y="52420"/>
                </a:lnTo>
                <a:lnTo>
                  <a:pt x="62450" y="52480"/>
                </a:lnTo>
                <a:lnTo>
                  <a:pt x="62400" y="52620"/>
                </a:lnTo>
                <a:lnTo>
                  <a:pt x="62370" y="52680"/>
                </a:lnTo>
                <a:lnTo>
                  <a:pt x="62320" y="52800"/>
                </a:lnTo>
                <a:lnTo>
                  <a:pt x="62320" y="52810"/>
                </a:lnTo>
                <a:lnTo>
                  <a:pt x="62310" y="52810"/>
                </a:lnTo>
                <a:lnTo>
                  <a:pt x="62310" y="52820"/>
                </a:lnTo>
                <a:lnTo>
                  <a:pt x="62310" y="52830"/>
                </a:lnTo>
                <a:lnTo>
                  <a:pt x="62250" y="52830"/>
                </a:lnTo>
                <a:lnTo>
                  <a:pt x="62300" y="52710"/>
                </a:lnTo>
                <a:lnTo>
                  <a:pt x="62240" y="52670"/>
                </a:lnTo>
                <a:lnTo>
                  <a:pt x="62220" y="52670"/>
                </a:lnTo>
                <a:lnTo>
                  <a:pt x="62160" y="52660"/>
                </a:lnTo>
                <a:lnTo>
                  <a:pt x="61970" y="52640"/>
                </a:lnTo>
                <a:lnTo>
                  <a:pt x="61870" y="52680"/>
                </a:lnTo>
                <a:lnTo>
                  <a:pt x="61840" y="52690"/>
                </a:lnTo>
                <a:lnTo>
                  <a:pt x="61830" y="52700"/>
                </a:lnTo>
                <a:lnTo>
                  <a:pt x="61760" y="52750"/>
                </a:lnTo>
                <a:lnTo>
                  <a:pt x="61680" y="52820"/>
                </a:lnTo>
                <a:lnTo>
                  <a:pt x="61660" y="52920"/>
                </a:lnTo>
                <a:lnTo>
                  <a:pt x="61670" y="53030"/>
                </a:lnTo>
                <a:lnTo>
                  <a:pt x="61670" y="53130"/>
                </a:lnTo>
                <a:lnTo>
                  <a:pt x="61700" y="53200"/>
                </a:lnTo>
                <a:lnTo>
                  <a:pt x="61730" y="53230"/>
                </a:lnTo>
                <a:lnTo>
                  <a:pt x="61850" y="53320"/>
                </a:lnTo>
                <a:lnTo>
                  <a:pt x="61870" y="53400"/>
                </a:lnTo>
                <a:lnTo>
                  <a:pt x="61940" y="53460"/>
                </a:lnTo>
                <a:lnTo>
                  <a:pt x="62000" y="53520"/>
                </a:lnTo>
                <a:lnTo>
                  <a:pt x="62020" y="53660"/>
                </a:lnTo>
                <a:lnTo>
                  <a:pt x="62050" y="53800"/>
                </a:lnTo>
                <a:lnTo>
                  <a:pt x="62010" y="53820"/>
                </a:lnTo>
                <a:lnTo>
                  <a:pt x="62010" y="53860"/>
                </a:lnTo>
                <a:lnTo>
                  <a:pt x="62060" y="53890"/>
                </a:lnTo>
                <a:lnTo>
                  <a:pt x="62050" y="53960"/>
                </a:lnTo>
                <a:lnTo>
                  <a:pt x="62040" y="54120"/>
                </a:lnTo>
                <a:lnTo>
                  <a:pt x="62040" y="54140"/>
                </a:lnTo>
                <a:lnTo>
                  <a:pt x="62100" y="54270"/>
                </a:lnTo>
                <a:lnTo>
                  <a:pt x="62140" y="54370"/>
                </a:lnTo>
                <a:lnTo>
                  <a:pt x="62220" y="54540"/>
                </a:lnTo>
                <a:lnTo>
                  <a:pt x="62250" y="54610"/>
                </a:lnTo>
                <a:lnTo>
                  <a:pt x="62310" y="54720"/>
                </a:lnTo>
                <a:lnTo>
                  <a:pt x="62310" y="54740"/>
                </a:lnTo>
                <a:lnTo>
                  <a:pt x="62330" y="54780"/>
                </a:lnTo>
                <a:lnTo>
                  <a:pt x="62370" y="54800"/>
                </a:lnTo>
                <a:lnTo>
                  <a:pt x="62440" y="54880"/>
                </a:lnTo>
                <a:lnTo>
                  <a:pt x="62380" y="54990"/>
                </a:lnTo>
                <a:lnTo>
                  <a:pt x="62330" y="55070"/>
                </a:lnTo>
                <a:lnTo>
                  <a:pt x="62280" y="55160"/>
                </a:lnTo>
                <a:lnTo>
                  <a:pt x="62260" y="55200"/>
                </a:lnTo>
                <a:lnTo>
                  <a:pt x="62240" y="55240"/>
                </a:lnTo>
                <a:lnTo>
                  <a:pt x="62200" y="55350"/>
                </a:lnTo>
                <a:lnTo>
                  <a:pt x="62250" y="55490"/>
                </a:lnTo>
                <a:lnTo>
                  <a:pt x="62340" y="55610"/>
                </a:lnTo>
                <a:lnTo>
                  <a:pt x="62420" y="55730"/>
                </a:lnTo>
                <a:lnTo>
                  <a:pt x="62460" y="55840"/>
                </a:lnTo>
                <a:lnTo>
                  <a:pt x="62490" y="55920"/>
                </a:lnTo>
                <a:lnTo>
                  <a:pt x="62490" y="55930"/>
                </a:lnTo>
                <a:lnTo>
                  <a:pt x="62510" y="55950"/>
                </a:lnTo>
                <a:lnTo>
                  <a:pt x="62670" y="56280"/>
                </a:lnTo>
                <a:lnTo>
                  <a:pt x="62640" y="56400"/>
                </a:lnTo>
                <a:lnTo>
                  <a:pt x="62620" y="56450"/>
                </a:lnTo>
                <a:lnTo>
                  <a:pt x="62680" y="56610"/>
                </a:lnTo>
                <a:lnTo>
                  <a:pt x="62760" y="56710"/>
                </a:lnTo>
                <a:lnTo>
                  <a:pt x="62780" y="56730"/>
                </a:lnTo>
                <a:lnTo>
                  <a:pt x="62920" y="56860"/>
                </a:lnTo>
                <a:lnTo>
                  <a:pt x="62990" y="56810"/>
                </a:lnTo>
                <a:lnTo>
                  <a:pt x="63070" y="56860"/>
                </a:lnTo>
                <a:lnTo>
                  <a:pt x="63040" y="56910"/>
                </a:lnTo>
                <a:lnTo>
                  <a:pt x="63170" y="57000"/>
                </a:lnTo>
                <a:lnTo>
                  <a:pt x="63200" y="56960"/>
                </a:lnTo>
                <a:lnTo>
                  <a:pt x="63390" y="56960"/>
                </a:lnTo>
                <a:lnTo>
                  <a:pt x="63410" y="57250"/>
                </a:lnTo>
                <a:lnTo>
                  <a:pt x="63390" y="57270"/>
                </a:lnTo>
                <a:lnTo>
                  <a:pt x="63390" y="57300"/>
                </a:lnTo>
                <a:lnTo>
                  <a:pt x="63420" y="57310"/>
                </a:lnTo>
                <a:lnTo>
                  <a:pt x="63420" y="57350"/>
                </a:lnTo>
                <a:lnTo>
                  <a:pt x="63490" y="57380"/>
                </a:lnTo>
                <a:lnTo>
                  <a:pt x="63460" y="57430"/>
                </a:lnTo>
                <a:lnTo>
                  <a:pt x="63580" y="57690"/>
                </a:lnTo>
                <a:lnTo>
                  <a:pt x="63570" y="57750"/>
                </a:lnTo>
                <a:lnTo>
                  <a:pt x="63630" y="57800"/>
                </a:lnTo>
                <a:lnTo>
                  <a:pt x="63650" y="57880"/>
                </a:lnTo>
                <a:lnTo>
                  <a:pt x="63500" y="58020"/>
                </a:lnTo>
                <a:lnTo>
                  <a:pt x="63450" y="58120"/>
                </a:lnTo>
                <a:lnTo>
                  <a:pt x="63460" y="58190"/>
                </a:lnTo>
                <a:lnTo>
                  <a:pt x="63510" y="58210"/>
                </a:lnTo>
                <a:lnTo>
                  <a:pt x="63610" y="58210"/>
                </a:lnTo>
                <a:lnTo>
                  <a:pt x="63640" y="58260"/>
                </a:lnTo>
                <a:lnTo>
                  <a:pt x="63650" y="58380"/>
                </a:lnTo>
                <a:lnTo>
                  <a:pt x="63700" y="58440"/>
                </a:lnTo>
                <a:lnTo>
                  <a:pt x="63700" y="58490"/>
                </a:lnTo>
                <a:lnTo>
                  <a:pt x="63730" y="58510"/>
                </a:lnTo>
                <a:lnTo>
                  <a:pt x="63750" y="58540"/>
                </a:lnTo>
                <a:lnTo>
                  <a:pt x="63750" y="58610"/>
                </a:lnTo>
                <a:lnTo>
                  <a:pt x="63790" y="58630"/>
                </a:lnTo>
                <a:lnTo>
                  <a:pt x="63850" y="58660"/>
                </a:lnTo>
                <a:lnTo>
                  <a:pt x="63880" y="58680"/>
                </a:lnTo>
                <a:lnTo>
                  <a:pt x="63960" y="58680"/>
                </a:lnTo>
                <a:lnTo>
                  <a:pt x="64050" y="58720"/>
                </a:lnTo>
                <a:lnTo>
                  <a:pt x="64060" y="58780"/>
                </a:lnTo>
                <a:lnTo>
                  <a:pt x="64170" y="58940"/>
                </a:lnTo>
                <a:lnTo>
                  <a:pt x="64280" y="58880"/>
                </a:lnTo>
                <a:lnTo>
                  <a:pt x="64320" y="58790"/>
                </a:lnTo>
                <a:lnTo>
                  <a:pt x="64340" y="58730"/>
                </a:lnTo>
                <a:lnTo>
                  <a:pt x="64380" y="58670"/>
                </a:lnTo>
                <a:lnTo>
                  <a:pt x="64430" y="58570"/>
                </a:lnTo>
                <a:lnTo>
                  <a:pt x="64470" y="58490"/>
                </a:lnTo>
                <a:lnTo>
                  <a:pt x="64600" y="58370"/>
                </a:lnTo>
                <a:lnTo>
                  <a:pt x="64610" y="58250"/>
                </a:lnTo>
                <a:lnTo>
                  <a:pt x="64640" y="58190"/>
                </a:lnTo>
                <a:lnTo>
                  <a:pt x="64670" y="58010"/>
                </a:lnTo>
                <a:lnTo>
                  <a:pt x="64760" y="58010"/>
                </a:lnTo>
                <a:lnTo>
                  <a:pt x="64760" y="58110"/>
                </a:lnTo>
                <a:lnTo>
                  <a:pt x="64870" y="58140"/>
                </a:lnTo>
                <a:lnTo>
                  <a:pt x="64900" y="58370"/>
                </a:lnTo>
                <a:lnTo>
                  <a:pt x="64920" y="58510"/>
                </a:lnTo>
                <a:lnTo>
                  <a:pt x="64940" y="58680"/>
                </a:lnTo>
                <a:lnTo>
                  <a:pt x="64940" y="58710"/>
                </a:lnTo>
                <a:lnTo>
                  <a:pt x="64950" y="58760"/>
                </a:lnTo>
                <a:lnTo>
                  <a:pt x="64980" y="58950"/>
                </a:lnTo>
                <a:lnTo>
                  <a:pt x="64970" y="59110"/>
                </a:lnTo>
                <a:lnTo>
                  <a:pt x="64930" y="59190"/>
                </a:lnTo>
                <a:lnTo>
                  <a:pt x="64970" y="59240"/>
                </a:lnTo>
                <a:lnTo>
                  <a:pt x="65000" y="59350"/>
                </a:lnTo>
                <a:lnTo>
                  <a:pt x="65000" y="59530"/>
                </a:lnTo>
                <a:lnTo>
                  <a:pt x="65000" y="59600"/>
                </a:lnTo>
                <a:lnTo>
                  <a:pt x="64990" y="59680"/>
                </a:lnTo>
                <a:lnTo>
                  <a:pt x="64980" y="59810"/>
                </a:lnTo>
                <a:lnTo>
                  <a:pt x="64910" y="59970"/>
                </a:lnTo>
                <a:lnTo>
                  <a:pt x="64800" y="60260"/>
                </a:lnTo>
                <a:lnTo>
                  <a:pt x="64710" y="60490"/>
                </a:lnTo>
                <a:lnTo>
                  <a:pt x="64710" y="60520"/>
                </a:lnTo>
                <a:lnTo>
                  <a:pt x="64710" y="60560"/>
                </a:lnTo>
                <a:lnTo>
                  <a:pt x="64860" y="60710"/>
                </a:lnTo>
                <a:lnTo>
                  <a:pt x="64930" y="60780"/>
                </a:lnTo>
                <a:lnTo>
                  <a:pt x="64970" y="60840"/>
                </a:lnTo>
                <a:lnTo>
                  <a:pt x="65130" y="61150"/>
                </a:lnTo>
                <a:lnTo>
                  <a:pt x="65400" y="61050"/>
                </a:lnTo>
                <a:lnTo>
                  <a:pt x="65460" y="61010"/>
                </a:lnTo>
                <a:lnTo>
                  <a:pt x="65610" y="61070"/>
                </a:lnTo>
                <a:lnTo>
                  <a:pt x="65630" y="61160"/>
                </a:lnTo>
                <a:lnTo>
                  <a:pt x="65620" y="61210"/>
                </a:lnTo>
                <a:lnTo>
                  <a:pt x="65270" y="61410"/>
                </a:lnTo>
                <a:lnTo>
                  <a:pt x="65480" y="61770"/>
                </a:lnTo>
                <a:lnTo>
                  <a:pt x="65510" y="61800"/>
                </a:lnTo>
                <a:lnTo>
                  <a:pt x="65700" y="61770"/>
                </a:lnTo>
                <a:lnTo>
                  <a:pt x="65740" y="61810"/>
                </a:lnTo>
                <a:lnTo>
                  <a:pt x="65780" y="61790"/>
                </a:lnTo>
                <a:lnTo>
                  <a:pt x="65810" y="61930"/>
                </a:lnTo>
                <a:lnTo>
                  <a:pt x="65800" y="61960"/>
                </a:lnTo>
                <a:lnTo>
                  <a:pt x="65800" y="61980"/>
                </a:lnTo>
                <a:lnTo>
                  <a:pt x="65800" y="61990"/>
                </a:lnTo>
                <a:lnTo>
                  <a:pt x="65820" y="62000"/>
                </a:lnTo>
                <a:lnTo>
                  <a:pt x="65840" y="62020"/>
                </a:lnTo>
                <a:lnTo>
                  <a:pt x="66200" y="62430"/>
                </a:lnTo>
                <a:lnTo>
                  <a:pt x="65900" y="63020"/>
                </a:lnTo>
                <a:lnTo>
                  <a:pt x="65690" y="63380"/>
                </a:lnTo>
                <a:lnTo>
                  <a:pt x="65550" y="63810"/>
                </a:lnTo>
                <a:lnTo>
                  <a:pt x="65560" y="63970"/>
                </a:lnTo>
                <a:lnTo>
                  <a:pt x="65790" y="64480"/>
                </a:lnTo>
                <a:lnTo>
                  <a:pt x="66000" y="64790"/>
                </a:lnTo>
                <a:lnTo>
                  <a:pt x="66050" y="64860"/>
                </a:lnTo>
                <a:lnTo>
                  <a:pt x="66110" y="65080"/>
                </a:lnTo>
                <a:lnTo>
                  <a:pt x="66140" y="65160"/>
                </a:lnTo>
                <a:lnTo>
                  <a:pt x="66220" y="65390"/>
                </a:lnTo>
                <a:lnTo>
                  <a:pt x="66420" y="65600"/>
                </a:lnTo>
                <a:lnTo>
                  <a:pt x="66380" y="65880"/>
                </a:lnTo>
                <a:lnTo>
                  <a:pt x="66420" y="66070"/>
                </a:lnTo>
                <a:lnTo>
                  <a:pt x="66490" y="66070"/>
                </a:lnTo>
                <a:lnTo>
                  <a:pt x="66560" y="66340"/>
                </a:lnTo>
                <a:lnTo>
                  <a:pt x="66570" y="66390"/>
                </a:lnTo>
                <a:lnTo>
                  <a:pt x="65310" y="66320"/>
                </a:lnTo>
                <a:lnTo>
                  <a:pt x="65300" y="66320"/>
                </a:lnTo>
                <a:lnTo>
                  <a:pt x="65250" y="66320"/>
                </a:lnTo>
                <a:lnTo>
                  <a:pt x="64630" y="66300"/>
                </a:lnTo>
                <a:lnTo>
                  <a:pt x="63830" y="66280"/>
                </a:lnTo>
                <a:lnTo>
                  <a:pt x="63770" y="66270"/>
                </a:lnTo>
                <a:lnTo>
                  <a:pt x="63760" y="66270"/>
                </a:lnTo>
                <a:lnTo>
                  <a:pt x="63750" y="66280"/>
                </a:lnTo>
                <a:lnTo>
                  <a:pt x="63750" y="66290"/>
                </a:lnTo>
                <a:lnTo>
                  <a:pt x="63750" y="66310"/>
                </a:lnTo>
                <a:lnTo>
                  <a:pt x="63760" y="66330"/>
                </a:lnTo>
                <a:lnTo>
                  <a:pt x="63780" y="66380"/>
                </a:lnTo>
                <a:lnTo>
                  <a:pt x="63730" y="66380"/>
                </a:lnTo>
                <a:lnTo>
                  <a:pt x="63720" y="66410"/>
                </a:lnTo>
                <a:lnTo>
                  <a:pt x="63720" y="66430"/>
                </a:lnTo>
                <a:lnTo>
                  <a:pt x="63720" y="66470"/>
                </a:lnTo>
                <a:lnTo>
                  <a:pt x="63730" y="66500"/>
                </a:lnTo>
                <a:lnTo>
                  <a:pt x="63720" y="66570"/>
                </a:lnTo>
                <a:lnTo>
                  <a:pt x="63700" y="66700"/>
                </a:lnTo>
                <a:lnTo>
                  <a:pt x="63700" y="66780"/>
                </a:lnTo>
                <a:lnTo>
                  <a:pt x="63700" y="66850"/>
                </a:lnTo>
                <a:lnTo>
                  <a:pt x="63740" y="67100"/>
                </a:lnTo>
                <a:lnTo>
                  <a:pt x="63810" y="67300"/>
                </a:lnTo>
                <a:lnTo>
                  <a:pt x="63820" y="67360"/>
                </a:lnTo>
                <a:lnTo>
                  <a:pt x="63820" y="67430"/>
                </a:lnTo>
                <a:lnTo>
                  <a:pt x="63810" y="67570"/>
                </a:lnTo>
                <a:lnTo>
                  <a:pt x="62010" y="67570"/>
                </a:lnTo>
                <a:lnTo>
                  <a:pt x="60210" y="67580"/>
                </a:lnTo>
                <a:lnTo>
                  <a:pt x="60480" y="67880"/>
                </a:lnTo>
                <a:lnTo>
                  <a:pt x="60460" y="6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