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Kordofan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West Kordofan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35820" y="80750"/>
                </a:moveTo>
                <a:lnTo>
                  <a:pt x="35760" y="80650"/>
                </a:lnTo>
                <a:lnTo>
                  <a:pt x="35720" y="80580"/>
                </a:lnTo>
                <a:lnTo>
                  <a:pt x="35670" y="80480"/>
                </a:lnTo>
                <a:lnTo>
                  <a:pt x="35330" y="79860"/>
                </a:lnTo>
                <a:lnTo>
                  <a:pt x="35310" y="79820"/>
                </a:lnTo>
                <a:lnTo>
                  <a:pt x="35290" y="79770"/>
                </a:lnTo>
                <a:lnTo>
                  <a:pt x="35280" y="79000"/>
                </a:lnTo>
                <a:lnTo>
                  <a:pt x="35280" y="78910"/>
                </a:lnTo>
                <a:lnTo>
                  <a:pt x="35270" y="78870"/>
                </a:lnTo>
                <a:lnTo>
                  <a:pt x="35270" y="78680"/>
                </a:lnTo>
                <a:lnTo>
                  <a:pt x="35250" y="78150"/>
                </a:lnTo>
                <a:lnTo>
                  <a:pt x="35090" y="77320"/>
                </a:lnTo>
                <a:lnTo>
                  <a:pt x="35120" y="77180"/>
                </a:lnTo>
                <a:lnTo>
                  <a:pt x="35150" y="76990"/>
                </a:lnTo>
                <a:lnTo>
                  <a:pt x="35240" y="76490"/>
                </a:lnTo>
                <a:lnTo>
                  <a:pt x="35070" y="76050"/>
                </a:lnTo>
                <a:lnTo>
                  <a:pt x="34930" y="75660"/>
                </a:lnTo>
                <a:lnTo>
                  <a:pt x="34500" y="74940"/>
                </a:lnTo>
                <a:lnTo>
                  <a:pt x="34290" y="74350"/>
                </a:lnTo>
                <a:lnTo>
                  <a:pt x="34280" y="74320"/>
                </a:lnTo>
                <a:lnTo>
                  <a:pt x="34220" y="74210"/>
                </a:lnTo>
                <a:lnTo>
                  <a:pt x="34070" y="73900"/>
                </a:lnTo>
                <a:lnTo>
                  <a:pt x="34220" y="73410"/>
                </a:lnTo>
                <a:lnTo>
                  <a:pt x="34270" y="72840"/>
                </a:lnTo>
                <a:lnTo>
                  <a:pt x="34270" y="72830"/>
                </a:lnTo>
                <a:lnTo>
                  <a:pt x="34270" y="72820"/>
                </a:lnTo>
                <a:lnTo>
                  <a:pt x="34260" y="72810"/>
                </a:lnTo>
                <a:lnTo>
                  <a:pt x="34260" y="72800"/>
                </a:lnTo>
                <a:lnTo>
                  <a:pt x="34260" y="72790"/>
                </a:lnTo>
                <a:lnTo>
                  <a:pt x="34250" y="72780"/>
                </a:lnTo>
                <a:lnTo>
                  <a:pt x="34250" y="72770"/>
                </a:lnTo>
                <a:lnTo>
                  <a:pt x="34250" y="72760"/>
                </a:lnTo>
                <a:lnTo>
                  <a:pt x="34240" y="72750"/>
                </a:lnTo>
                <a:lnTo>
                  <a:pt x="34240" y="72740"/>
                </a:lnTo>
                <a:lnTo>
                  <a:pt x="34240" y="72730"/>
                </a:lnTo>
                <a:lnTo>
                  <a:pt x="34230" y="72720"/>
                </a:lnTo>
                <a:lnTo>
                  <a:pt x="34210" y="72650"/>
                </a:lnTo>
                <a:lnTo>
                  <a:pt x="34200" y="72620"/>
                </a:lnTo>
                <a:lnTo>
                  <a:pt x="34190" y="72590"/>
                </a:lnTo>
                <a:lnTo>
                  <a:pt x="34190" y="72570"/>
                </a:lnTo>
                <a:lnTo>
                  <a:pt x="34180" y="72560"/>
                </a:lnTo>
                <a:lnTo>
                  <a:pt x="34170" y="72510"/>
                </a:lnTo>
                <a:lnTo>
                  <a:pt x="34160" y="72470"/>
                </a:lnTo>
                <a:lnTo>
                  <a:pt x="34150" y="72440"/>
                </a:lnTo>
                <a:lnTo>
                  <a:pt x="34140" y="72420"/>
                </a:lnTo>
                <a:lnTo>
                  <a:pt x="34130" y="72390"/>
                </a:lnTo>
                <a:lnTo>
                  <a:pt x="34130" y="72360"/>
                </a:lnTo>
                <a:lnTo>
                  <a:pt x="34120" y="72360"/>
                </a:lnTo>
                <a:lnTo>
                  <a:pt x="34120" y="72350"/>
                </a:lnTo>
                <a:lnTo>
                  <a:pt x="34100" y="72270"/>
                </a:lnTo>
                <a:lnTo>
                  <a:pt x="34090" y="72260"/>
                </a:lnTo>
                <a:lnTo>
                  <a:pt x="34090" y="72240"/>
                </a:lnTo>
                <a:lnTo>
                  <a:pt x="34080" y="72220"/>
                </a:lnTo>
                <a:lnTo>
                  <a:pt x="34080" y="72200"/>
                </a:lnTo>
                <a:lnTo>
                  <a:pt x="34060" y="72160"/>
                </a:lnTo>
                <a:lnTo>
                  <a:pt x="34060" y="72140"/>
                </a:lnTo>
                <a:lnTo>
                  <a:pt x="34050" y="72120"/>
                </a:lnTo>
                <a:lnTo>
                  <a:pt x="34040" y="72100"/>
                </a:lnTo>
                <a:lnTo>
                  <a:pt x="34040" y="72080"/>
                </a:lnTo>
                <a:lnTo>
                  <a:pt x="34030" y="72050"/>
                </a:lnTo>
                <a:lnTo>
                  <a:pt x="34020" y="72030"/>
                </a:lnTo>
                <a:lnTo>
                  <a:pt x="34020" y="72020"/>
                </a:lnTo>
                <a:lnTo>
                  <a:pt x="34020" y="72010"/>
                </a:lnTo>
                <a:lnTo>
                  <a:pt x="34030" y="71970"/>
                </a:lnTo>
                <a:lnTo>
                  <a:pt x="34030" y="71950"/>
                </a:lnTo>
                <a:lnTo>
                  <a:pt x="34030" y="71890"/>
                </a:lnTo>
                <a:lnTo>
                  <a:pt x="34030" y="71850"/>
                </a:lnTo>
                <a:lnTo>
                  <a:pt x="34030" y="71840"/>
                </a:lnTo>
                <a:lnTo>
                  <a:pt x="34040" y="71790"/>
                </a:lnTo>
                <a:lnTo>
                  <a:pt x="34040" y="71740"/>
                </a:lnTo>
                <a:lnTo>
                  <a:pt x="34040" y="71700"/>
                </a:lnTo>
                <a:lnTo>
                  <a:pt x="34050" y="71620"/>
                </a:lnTo>
                <a:lnTo>
                  <a:pt x="34040" y="71510"/>
                </a:lnTo>
                <a:lnTo>
                  <a:pt x="34040" y="71490"/>
                </a:lnTo>
                <a:lnTo>
                  <a:pt x="34040" y="71440"/>
                </a:lnTo>
                <a:lnTo>
                  <a:pt x="34030" y="71340"/>
                </a:lnTo>
                <a:lnTo>
                  <a:pt x="34030" y="71320"/>
                </a:lnTo>
                <a:lnTo>
                  <a:pt x="34020" y="71200"/>
                </a:lnTo>
                <a:lnTo>
                  <a:pt x="34020" y="71190"/>
                </a:lnTo>
                <a:lnTo>
                  <a:pt x="34020" y="71180"/>
                </a:lnTo>
                <a:lnTo>
                  <a:pt x="34020" y="71150"/>
                </a:lnTo>
                <a:lnTo>
                  <a:pt x="34020" y="71130"/>
                </a:lnTo>
                <a:lnTo>
                  <a:pt x="34010" y="71080"/>
                </a:lnTo>
                <a:lnTo>
                  <a:pt x="34010" y="71060"/>
                </a:lnTo>
                <a:lnTo>
                  <a:pt x="34010" y="71040"/>
                </a:lnTo>
                <a:lnTo>
                  <a:pt x="34010" y="71020"/>
                </a:lnTo>
                <a:lnTo>
                  <a:pt x="34010" y="71000"/>
                </a:lnTo>
                <a:lnTo>
                  <a:pt x="34010" y="70990"/>
                </a:lnTo>
                <a:lnTo>
                  <a:pt x="34010" y="70970"/>
                </a:lnTo>
                <a:lnTo>
                  <a:pt x="34000" y="70930"/>
                </a:lnTo>
                <a:lnTo>
                  <a:pt x="34000" y="70910"/>
                </a:lnTo>
                <a:lnTo>
                  <a:pt x="34000" y="70890"/>
                </a:lnTo>
                <a:lnTo>
                  <a:pt x="34000" y="70880"/>
                </a:lnTo>
                <a:lnTo>
                  <a:pt x="34000" y="70860"/>
                </a:lnTo>
                <a:lnTo>
                  <a:pt x="34000" y="70840"/>
                </a:lnTo>
                <a:lnTo>
                  <a:pt x="34000" y="70830"/>
                </a:lnTo>
                <a:lnTo>
                  <a:pt x="33990" y="70770"/>
                </a:lnTo>
                <a:lnTo>
                  <a:pt x="33990" y="70740"/>
                </a:lnTo>
                <a:lnTo>
                  <a:pt x="33990" y="70710"/>
                </a:lnTo>
                <a:lnTo>
                  <a:pt x="33980" y="70650"/>
                </a:lnTo>
                <a:lnTo>
                  <a:pt x="33980" y="70630"/>
                </a:lnTo>
                <a:lnTo>
                  <a:pt x="33980" y="70600"/>
                </a:lnTo>
                <a:lnTo>
                  <a:pt x="33970" y="70560"/>
                </a:lnTo>
                <a:lnTo>
                  <a:pt x="33970" y="70530"/>
                </a:lnTo>
                <a:lnTo>
                  <a:pt x="33970" y="70440"/>
                </a:lnTo>
                <a:lnTo>
                  <a:pt x="33950" y="70300"/>
                </a:lnTo>
                <a:lnTo>
                  <a:pt x="33940" y="70170"/>
                </a:lnTo>
                <a:lnTo>
                  <a:pt x="33930" y="69960"/>
                </a:lnTo>
                <a:lnTo>
                  <a:pt x="33910" y="69750"/>
                </a:lnTo>
                <a:lnTo>
                  <a:pt x="33910" y="69730"/>
                </a:lnTo>
                <a:lnTo>
                  <a:pt x="33900" y="69520"/>
                </a:lnTo>
                <a:lnTo>
                  <a:pt x="33890" y="69490"/>
                </a:lnTo>
                <a:lnTo>
                  <a:pt x="33880" y="69350"/>
                </a:lnTo>
                <a:lnTo>
                  <a:pt x="33880" y="69340"/>
                </a:lnTo>
                <a:lnTo>
                  <a:pt x="33880" y="69250"/>
                </a:lnTo>
                <a:lnTo>
                  <a:pt x="33870" y="69230"/>
                </a:lnTo>
                <a:lnTo>
                  <a:pt x="33870" y="69220"/>
                </a:lnTo>
                <a:lnTo>
                  <a:pt x="33870" y="69160"/>
                </a:lnTo>
                <a:lnTo>
                  <a:pt x="33850" y="68980"/>
                </a:lnTo>
                <a:lnTo>
                  <a:pt x="33850" y="68910"/>
                </a:lnTo>
                <a:lnTo>
                  <a:pt x="33850" y="68900"/>
                </a:lnTo>
                <a:lnTo>
                  <a:pt x="33850" y="68890"/>
                </a:lnTo>
                <a:lnTo>
                  <a:pt x="33840" y="68890"/>
                </a:lnTo>
                <a:lnTo>
                  <a:pt x="33850" y="68890"/>
                </a:lnTo>
                <a:lnTo>
                  <a:pt x="33770" y="68620"/>
                </a:lnTo>
                <a:lnTo>
                  <a:pt x="33690" y="68390"/>
                </a:lnTo>
                <a:lnTo>
                  <a:pt x="33680" y="68360"/>
                </a:lnTo>
                <a:lnTo>
                  <a:pt x="33650" y="68260"/>
                </a:lnTo>
                <a:lnTo>
                  <a:pt x="33640" y="68230"/>
                </a:lnTo>
                <a:lnTo>
                  <a:pt x="33640" y="68220"/>
                </a:lnTo>
                <a:lnTo>
                  <a:pt x="33580" y="68100"/>
                </a:lnTo>
                <a:lnTo>
                  <a:pt x="33530" y="67990"/>
                </a:lnTo>
                <a:lnTo>
                  <a:pt x="33520" y="67970"/>
                </a:lnTo>
                <a:lnTo>
                  <a:pt x="33520" y="67960"/>
                </a:lnTo>
                <a:lnTo>
                  <a:pt x="33430" y="67780"/>
                </a:lnTo>
                <a:lnTo>
                  <a:pt x="33340" y="67590"/>
                </a:lnTo>
                <a:lnTo>
                  <a:pt x="33330" y="67580"/>
                </a:lnTo>
                <a:lnTo>
                  <a:pt x="33320" y="67560"/>
                </a:lnTo>
                <a:lnTo>
                  <a:pt x="33200" y="67320"/>
                </a:lnTo>
                <a:lnTo>
                  <a:pt x="33160" y="67260"/>
                </a:lnTo>
                <a:lnTo>
                  <a:pt x="33090" y="67140"/>
                </a:lnTo>
                <a:lnTo>
                  <a:pt x="33010" y="67010"/>
                </a:lnTo>
                <a:lnTo>
                  <a:pt x="33010" y="66980"/>
                </a:lnTo>
                <a:lnTo>
                  <a:pt x="33020" y="66850"/>
                </a:lnTo>
                <a:lnTo>
                  <a:pt x="33020" y="66830"/>
                </a:lnTo>
                <a:lnTo>
                  <a:pt x="33020" y="66820"/>
                </a:lnTo>
                <a:lnTo>
                  <a:pt x="33020" y="66810"/>
                </a:lnTo>
                <a:lnTo>
                  <a:pt x="33020" y="66800"/>
                </a:lnTo>
                <a:lnTo>
                  <a:pt x="33040" y="66710"/>
                </a:lnTo>
                <a:lnTo>
                  <a:pt x="33060" y="66600"/>
                </a:lnTo>
                <a:lnTo>
                  <a:pt x="33060" y="66590"/>
                </a:lnTo>
                <a:lnTo>
                  <a:pt x="33060" y="66580"/>
                </a:lnTo>
                <a:lnTo>
                  <a:pt x="33060" y="66560"/>
                </a:lnTo>
                <a:lnTo>
                  <a:pt x="33080" y="66490"/>
                </a:lnTo>
                <a:lnTo>
                  <a:pt x="33090" y="66350"/>
                </a:lnTo>
                <a:lnTo>
                  <a:pt x="33100" y="66260"/>
                </a:lnTo>
                <a:lnTo>
                  <a:pt x="33100" y="66140"/>
                </a:lnTo>
                <a:lnTo>
                  <a:pt x="33110" y="66000"/>
                </a:lnTo>
                <a:lnTo>
                  <a:pt x="33110" y="65960"/>
                </a:lnTo>
                <a:lnTo>
                  <a:pt x="33110" y="65850"/>
                </a:lnTo>
                <a:lnTo>
                  <a:pt x="33110" y="65790"/>
                </a:lnTo>
                <a:lnTo>
                  <a:pt x="33110" y="65780"/>
                </a:lnTo>
                <a:lnTo>
                  <a:pt x="33080" y="65550"/>
                </a:lnTo>
                <a:lnTo>
                  <a:pt x="33080" y="65510"/>
                </a:lnTo>
                <a:lnTo>
                  <a:pt x="33070" y="65430"/>
                </a:lnTo>
                <a:lnTo>
                  <a:pt x="33070" y="65400"/>
                </a:lnTo>
                <a:lnTo>
                  <a:pt x="33110" y="65350"/>
                </a:lnTo>
                <a:lnTo>
                  <a:pt x="33130" y="65270"/>
                </a:lnTo>
                <a:lnTo>
                  <a:pt x="33150" y="65160"/>
                </a:lnTo>
                <a:lnTo>
                  <a:pt x="33180" y="65070"/>
                </a:lnTo>
                <a:lnTo>
                  <a:pt x="33340" y="64370"/>
                </a:lnTo>
                <a:lnTo>
                  <a:pt x="33360" y="64130"/>
                </a:lnTo>
                <a:lnTo>
                  <a:pt x="33350" y="64040"/>
                </a:lnTo>
                <a:lnTo>
                  <a:pt x="33340" y="63920"/>
                </a:lnTo>
                <a:lnTo>
                  <a:pt x="33330" y="63820"/>
                </a:lnTo>
                <a:lnTo>
                  <a:pt x="33330" y="63810"/>
                </a:lnTo>
                <a:lnTo>
                  <a:pt x="33320" y="63780"/>
                </a:lnTo>
                <a:lnTo>
                  <a:pt x="33320" y="63750"/>
                </a:lnTo>
                <a:lnTo>
                  <a:pt x="33340" y="63540"/>
                </a:lnTo>
                <a:lnTo>
                  <a:pt x="33340" y="63530"/>
                </a:lnTo>
                <a:lnTo>
                  <a:pt x="33340" y="63450"/>
                </a:lnTo>
                <a:lnTo>
                  <a:pt x="33340" y="63380"/>
                </a:lnTo>
                <a:lnTo>
                  <a:pt x="33350" y="63220"/>
                </a:lnTo>
                <a:lnTo>
                  <a:pt x="33360" y="63100"/>
                </a:lnTo>
                <a:lnTo>
                  <a:pt x="33370" y="62940"/>
                </a:lnTo>
                <a:lnTo>
                  <a:pt x="33370" y="62930"/>
                </a:lnTo>
                <a:lnTo>
                  <a:pt x="33370" y="62900"/>
                </a:lnTo>
                <a:lnTo>
                  <a:pt x="33380" y="62840"/>
                </a:lnTo>
                <a:lnTo>
                  <a:pt x="33390" y="62690"/>
                </a:lnTo>
                <a:lnTo>
                  <a:pt x="33410" y="62540"/>
                </a:lnTo>
                <a:lnTo>
                  <a:pt x="33480" y="62390"/>
                </a:lnTo>
                <a:lnTo>
                  <a:pt x="33510" y="62320"/>
                </a:lnTo>
                <a:lnTo>
                  <a:pt x="33540" y="62270"/>
                </a:lnTo>
                <a:lnTo>
                  <a:pt x="33650" y="62140"/>
                </a:lnTo>
                <a:lnTo>
                  <a:pt x="33670" y="62120"/>
                </a:lnTo>
                <a:lnTo>
                  <a:pt x="33680" y="62110"/>
                </a:lnTo>
                <a:lnTo>
                  <a:pt x="33700" y="62080"/>
                </a:lnTo>
                <a:lnTo>
                  <a:pt x="33850" y="61900"/>
                </a:lnTo>
                <a:lnTo>
                  <a:pt x="33870" y="61880"/>
                </a:lnTo>
                <a:lnTo>
                  <a:pt x="33950" y="61790"/>
                </a:lnTo>
                <a:lnTo>
                  <a:pt x="33960" y="61780"/>
                </a:lnTo>
                <a:lnTo>
                  <a:pt x="33990" y="61750"/>
                </a:lnTo>
                <a:lnTo>
                  <a:pt x="34150" y="61580"/>
                </a:lnTo>
                <a:lnTo>
                  <a:pt x="34160" y="61570"/>
                </a:lnTo>
                <a:lnTo>
                  <a:pt x="34210" y="61510"/>
                </a:lnTo>
                <a:lnTo>
                  <a:pt x="34420" y="61270"/>
                </a:lnTo>
                <a:lnTo>
                  <a:pt x="34500" y="61190"/>
                </a:lnTo>
                <a:lnTo>
                  <a:pt x="34520" y="61160"/>
                </a:lnTo>
                <a:lnTo>
                  <a:pt x="34550" y="61130"/>
                </a:lnTo>
                <a:lnTo>
                  <a:pt x="34600" y="61080"/>
                </a:lnTo>
                <a:lnTo>
                  <a:pt x="34590" y="61050"/>
                </a:lnTo>
                <a:lnTo>
                  <a:pt x="34590" y="61040"/>
                </a:lnTo>
                <a:lnTo>
                  <a:pt x="34580" y="61020"/>
                </a:lnTo>
                <a:lnTo>
                  <a:pt x="34550" y="60920"/>
                </a:lnTo>
                <a:lnTo>
                  <a:pt x="34550" y="60900"/>
                </a:lnTo>
                <a:lnTo>
                  <a:pt x="34550" y="60880"/>
                </a:lnTo>
                <a:lnTo>
                  <a:pt x="34560" y="60870"/>
                </a:lnTo>
                <a:lnTo>
                  <a:pt x="34570" y="60820"/>
                </a:lnTo>
                <a:lnTo>
                  <a:pt x="34630" y="60790"/>
                </a:lnTo>
                <a:lnTo>
                  <a:pt x="34650" y="60790"/>
                </a:lnTo>
                <a:lnTo>
                  <a:pt x="34660" y="60770"/>
                </a:lnTo>
                <a:lnTo>
                  <a:pt x="34670" y="60750"/>
                </a:lnTo>
                <a:lnTo>
                  <a:pt x="34710" y="60710"/>
                </a:lnTo>
                <a:lnTo>
                  <a:pt x="34720" y="60610"/>
                </a:lnTo>
                <a:lnTo>
                  <a:pt x="34730" y="60530"/>
                </a:lnTo>
                <a:lnTo>
                  <a:pt x="34730" y="60500"/>
                </a:lnTo>
                <a:lnTo>
                  <a:pt x="34740" y="60300"/>
                </a:lnTo>
                <a:lnTo>
                  <a:pt x="34740" y="60190"/>
                </a:lnTo>
                <a:lnTo>
                  <a:pt x="34750" y="60120"/>
                </a:lnTo>
                <a:lnTo>
                  <a:pt x="34780" y="60080"/>
                </a:lnTo>
                <a:lnTo>
                  <a:pt x="34820" y="60030"/>
                </a:lnTo>
                <a:lnTo>
                  <a:pt x="34900" y="59940"/>
                </a:lnTo>
                <a:lnTo>
                  <a:pt x="35050" y="59770"/>
                </a:lnTo>
                <a:lnTo>
                  <a:pt x="35090" y="59720"/>
                </a:lnTo>
                <a:lnTo>
                  <a:pt x="35290" y="59480"/>
                </a:lnTo>
                <a:lnTo>
                  <a:pt x="35390" y="59370"/>
                </a:lnTo>
                <a:lnTo>
                  <a:pt x="35470" y="59280"/>
                </a:lnTo>
                <a:lnTo>
                  <a:pt x="35470" y="59270"/>
                </a:lnTo>
                <a:lnTo>
                  <a:pt x="35510" y="59200"/>
                </a:lnTo>
                <a:lnTo>
                  <a:pt x="35520" y="59170"/>
                </a:lnTo>
                <a:lnTo>
                  <a:pt x="35560" y="59090"/>
                </a:lnTo>
                <a:lnTo>
                  <a:pt x="35600" y="58990"/>
                </a:lnTo>
                <a:lnTo>
                  <a:pt x="35610" y="58870"/>
                </a:lnTo>
                <a:lnTo>
                  <a:pt x="35610" y="58790"/>
                </a:lnTo>
                <a:lnTo>
                  <a:pt x="35620" y="58730"/>
                </a:lnTo>
                <a:lnTo>
                  <a:pt x="35620" y="58670"/>
                </a:lnTo>
                <a:lnTo>
                  <a:pt x="35620" y="58660"/>
                </a:lnTo>
                <a:lnTo>
                  <a:pt x="35620" y="58620"/>
                </a:lnTo>
                <a:lnTo>
                  <a:pt x="35610" y="58610"/>
                </a:lnTo>
                <a:lnTo>
                  <a:pt x="35600" y="58510"/>
                </a:lnTo>
                <a:lnTo>
                  <a:pt x="35590" y="58440"/>
                </a:lnTo>
                <a:lnTo>
                  <a:pt x="35580" y="58430"/>
                </a:lnTo>
                <a:lnTo>
                  <a:pt x="35570" y="58410"/>
                </a:lnTo>
                <a:lnTo>
                  <a:pt x="35560" y="58410"/>
                </a:lnTo>
                <a:lnTo>
                  <a:pt x="35550" y="58410"/>
                </a:lnTo>
                <a:lnTo>
                  <a:pt x="35530" y="58410"/>
                </a:lnTo>
                <a:lnTo>
                  <a:pt x="35520" y="58400"/>
                </a:lnTo>
                <a:lnTo>
                  <a:pt x="35520" y="58390"/>
                </a:lnTo>
                <a:lnTo>
                  <a:pt x="35510" y="58360"/>
                </a:lnTo>
                <a:lnTo>
                  <a:pt x="35500" y="58340"/>
                </a:lnTo>
                <a:lnTo>
                  <a:pt x="35480" y="58310"/>
                </a:lnTo>
                <a:lnTo>
                  <a:pt x="35470" y="58300"/>
                </a:lnTo>
                <a:lnTo>
                  <a:pt x="35450" y="58260"/>
                </a:lnTo>
                <a:lnTo>
                  <a:pt x="35350" y="58100"/>
                </a:lnTo>
                <a:lnTo>
                  <a:pt x="35310" y="58060"/>
                </a:lnTo>
                <a:lnTo>
                  <a:pt x="35130" y="57900"/>
                </a:lnTo>
                <a:lnTo>
                  <a:pt x="35130" y="57870"/>
                </a:lnTo>
                <a:lnTo>
                  <a:pt x="35170" y="57600"/>
                </a:lnTo>
                <a:lnTo>
                  <a:pt x="35180" y="57530"/>
                </a:lnTo>
                <a:lnTo>
                  <a:pt x="35190" y="57490"/>
                </a:lnTo>
                <a:lnTo>
                  <a:pt x="35200" y="57440"/>
                </a:lnTo>
                <a:lnTo>
                  <a:pt x="35210" y="57210"/>
                </a:lnTo>
                <a:lnTo>
                  <a:pt x="35220" y="57120"/>
                </a:lnTo>
                <a:lnTo>
                  <a:pt x="35220" y="57070"/>
                </a:lnTo>
                <a:lnTo>
                  <a:pt x="35250" y="56710"/>
                </a:lnTo>
                <a:lnTo>
                  <a:pt x="35250" y="56670"/>
                </a:lnTo>
                <a:lnTo>
                  <a:pt x="35260" y="56570"/>
                </a:lnTo>
                <a:lnTo>
                  <a:pt x="35260" y="56550"/>
                </a:lnTo>
                <a:lnTo>
                  <a:pt x="35230" y="56420"/>
                </a:lnTo>
                <a:lnTo>
                  <a:pt x="35210" y="56330"/>
                </a:lnTo>
                <a:lnTo>
                  <a:pt x="35210" y="56320"/>
                </a:lnTo>
                <a:lnTo>
                  <a:pt x="35100" y="56020"/>
                </a:lnTo>
                <a:lnTo>
                  <a:pt x="35090" y="55980"/>
                </a:lnTo>
                <a:lnTo>
                  <a:pt x="35060" y="55910"/>
                </a:lnTo>
                <a:lnTo>
                  <a:pt x="35090" y="55910"/>
                </a:lnTo>
                <a:lnTo>
                  <a:pt x="35120" y="55910"/>
                </a:lnTo>
                <a:lnTo>
                  <a:pt x="35140" y="55910"/>
                </a:lnTo>
                <a:lnTo>
                  <a:pt x="35220" y="55930"/>
                </a:lnTo>
                <a:lnTo>
                  <a:pt x="35260" y="55940"/>
                </a:lnTo>
                <a:lnTo>
                  <a:pt x="35350" y="55790"/>
                </a:lnTo>
                <a:lnTo>
                  <a:pt x="35390" y="55790"/>
                </a:lnTo>
                <a:lnTo>
                  <a:pt x="35420" y="55790"/>
                </a:lnTo>
                <a:lnTo>
                  <a:pt x="35550" y="55790"/>
                </a:lnTo>
                <a:lnTo>
                  <a:pt x="35590" y="55790"/>
                </a:lnTo>
                <a:lnTo>
                  <a:pt x="35670" y="55790"/>
                </a:lnTo>
                <a:lnTo>
                  <a:pt x="35700" y="55790"/>
                </a:lnTo>
                <a:lnTo>
                  <a:pt x="35910" y="55790"/>
                </a:lnTo>
                <a:lnTo>
                  <a:pt x="35930" y="55790"/>
                </a:lnTo>
                <a:lnTo>
                  <a:pt x="36010" y="55790"/>
                </a:lnTo>
                <a:lnTo>
                  <a:pt x="36040" y="55790"/>
                </a:lnTo>
                <a:lnTo>
                  <a:pt x="36130" y="55790"/>
                </a:lnTo>
                <a:lnTo>
                  <a:pt x="36220" y="55790"/>
                </a:lnTo>
                <a:lnTo>
                  <a:pt x="36270" y="55790"/>
                </a:lnTo>
                <a:lnTo>
                  <a:pt x="36520" y="55790"/>
                </a:lnTo>
                <a:lnTo>
                  <a:pt x="36740" y="55790"/>
                </a:lnTo>
                <a:lnTo>
                  <a:pt x="36780" y="55790"/>
                </a:lnTo>
                <a:lnTo>
                  <a:pt x="36830" y="55790"/>
                </a:lnTo>
                <a:lnTo>
                  <a:pt x="36850" y="55790"/>
                </a:lnTo>
                <a:lnTo>
                  <a:pt x="36920" y="55880"/>
                </a:lnTo>
                <a:lnTo>
                  <a:pt x="36950" y="55910"/>
                </a:lnTo>
                <a:lnTo>
                  <a:pt x="37050" y="56030"/>
                </a:lnTo>
                <a:lnTo>
                  <a:pt x="37120" y="56130"/>
                </a:lnTo>
                <a:lnTo>
                  <a:pt x="37200" y="56110"/>
                </a:lnTo>
                <a:lnTo>
                  <a:pt x="37280" y="56060"/>
                </a:lnTo>
                <a:lnTo>
                  <a:pt x="37320" y="56050"/>
                </a:lnTo>
                <a:lnTo>
                  <a:pt x="37390" y="56090"/>
                </a:lnTo>
                <a:lnTo>
                  <a:pt x="37400" y="56110"/>
                </a:lnTo>
                <a:lnTo>
                  <a:pt x="37410" y="56120"/>
                </a:lnTo>
                <a:lnTo>
                  <a:pt x="37420" y="56130"/>
                </a:lnTo>
                <a:lnTo>
                  <a:pt x="37430" y="56110"/>
                </a:lnTo>
                <a:lnTo>
                  <a:pt x="37420" y="56100"/>
                </a:lnTo>
                <a:lnTo>
                  <a:pt x="37400" y="56080"/>
                </a:lnTo>
                <a:lnTo>
                  <a:pt x="37390" y="56070"/>
                </a:lnTo>
                <a:lnTo>
                  <a:pt x="37370" y="56060"/>
                </a:lnTo>
                <a:lnTo>
                  <a:pt x="37340" y="56000"/>
                </a:lnTo>
                <a:lnTo>
                  <a:pt x="37340" y="55990"/>
                </a:lnTo>
                <a:lnTo>
                  <a:pt x="37340" y="55980"/>
                </a:lnTo>
                <a:lnTo>
                  <a:pt x="37580" y="55990"/>
                </a:lnTo>
                <a:lnTo>
                  <a:pt x="37610" y="56030"/>
                </a:lnTo>
                <a:lnTo>
                  <a:pt x="37610" y="56040"/>
                </a:lnTo>
                <a:lnTo>
                  <a:pt x="37610" y="56050"/>
                </a:lnTo>
                <a:lnTo>
                  <a:pt x="37620" y="56060"/>
                </a:lnTo>
                <a:lnTo>
                  <a:pt x="37600" y="56070"/>
                </a:lnTo>
                <a:lnTo>
                  <a:pt x="37560" y="56060"/>
                </a:lnTo>
                <a:lnTo>
                  <a:pt x="37530" y="56040"/>
                </a:lnTo>
                <a:lnTo>
                  <a:pt x="37530" y="56050"/>
                </a:lnTo>
                <a:lnTo>
                  <a:pt x="37530" y="56060"/>
                </a:lnTo>
                <a:lnTo>
                  <a:pt x="37540" y="56070"/>
                </a:lnTo>
                <a:lnTo>
                  <a:pt x="37580" y="56100"/>
                </a:lnTo>
                <a:lnTo>
                  <a:pt x="37640" y="56140"/>
                </a:lnTo>
                <a:lnTo>
                  <a:pt x="37860" y="56170"/>
                </a:lnTo>
                <a:lnTo>
                  <a:pt x="37880" y="56160"/>
                </a:lnTo>
                <a:lnTo>
                  <a:pt x="38010" y="56140"/>
                </a:lnTo>
                <a:lnTo>
                  <a:pt x="38050" y="56000"/>
                </a:lnTo>
                <a:lnTo>
                  <a:pt x="38010" y="55920"/>
                </a:lnTo>
                <a:lnTo>
                  <a:pt x="38010" y="55910"/>
                </a:lnTo>
                <a:lnTo>
                  <a:pt x="38010" y="55900"/>
                </a:lnTo>
                <a:lnTo>
                  <a:pt x="38010" y="55890"/>
                </a:lnTo>
                <a:lnTo>
                  <a:pt x="38000" y="55880"/>
                </a:lnTo>
                <a:lnTo>
                  <a:pt x="38000" y="55870"/>
                </a:lnTo>
                <a:lnTo>
                  <a:pt x="38000" y="55860"/>
                </a:lnTo>
                <a:lnTo>
                  <a:pt x="38010" y="55830"/>
                </a:lnTo>
                <a:lnTo>
                  <a:pt x="38020" y="55800"/>
                </a:lnTo>
                <a:lnTo>
                  <a:pt x="38020" y="55780"/>
                </a:lnTo>
                <a:lnTo>
                  <a:pt x="38100" y="55760"/>
                </a:lnTo>
                <a:lnTo>
                  <a:pt x="38150" y="55770"/>
                </a:lnTo>
                <a:lnTo>
                  <a:pt x="38160" y="55780"/>
                </a:lnTo>
                <a:lnTo>
                  <a:pt x="38180" y="55800"/>
                </a:lnTo>
                <a:lnTo>
                  <a:pt x="38190" y="55810"/>
                </a:lnTo>
                <a:lnTo>
                  <a:pt x="38210" y="55830"/>
                </a:lnTo>
                <a:lnTo>
                  <a:pt x="38250" y="55860"/>
                </a:lnTo>
                <a:lnTo>
                  <a:pt x="38300" y="55910"/>
                </a:lnTo>
                <a:lnTo>
                  <a:pt x="38320" y="55920"/>
                </a:lnTo>
                <a:lnTo>
                  <a:pt x="38340" y="55940"/>
                </a:lnTo>
                <a:lnTo>
                  <a:pt x="38350" y="55950"/>
                </a:lnTo>
                <a:lnTo>
                  <a:pt x="38470" y="56050"/>
                </a:lnTo>
                <a:lnTo>
                  <a:pt x="38480" y="56060"/>
                </a:lnTo>
                <a:lnTo>
                  <a:pt x="38490" y="56080"/>
                </a:lnTo>
                <a:lnTo>
                  <a:pt x="38500" y="56100"/>
                </a:lnTo>
                <a:lnTo>
                  <a:pt x="38520" y="56130"/>
                </a:lnTo>
                <a:lnTo>
                  <a:pt x="38520" y="56140"/>
                </a:lnTo>
                <a:lnTo>
                  <a:pt x="38510" y="56170"/>
                </a:lnTo>
                <a:lnTo>
                  <a:pt x="38480" y="56170"/>
                </a:lnTo>
                <a:lnTo>
                  <a:pt x="38460" y="56170"/>
                </a:lnTo>
                <a:lnTo>
                  <a:pt x="38450" y="56180"/>
                </a:lnTo>
                <a:lnTo>
                  <a:pt x="38450" y="56200"/>
                </a:lnTo>
                <a:lnTo>
                  <a:pt x="38440" y="56220"/>
                </a:lnTo>
                <a:lnTo>
                  <a:pt x="38440" y="56240"/>
                </a:lnTo>
                <a:lnTo>
                  <a:pt x="38410" y="56270"/>
                </a:lnTo>
                <a:lnTo>
                  <a:pt x="38380" y="56310"/>
                </a:lnTo>
                <a:lnTo>
                  <a:pt x="38380" y="56320"/>
                </a:lnTo>
                <a:lnTo>
                  <a:pt x="38360" y="56340"/>
                </a:lnTo>
                <a:lnTo>
                  <a:pt x="38370" y="56450"/>
                </a:lnTo>
                <a:lnTo>
                  <a:pt x="38380" y="56530"/>
                </a:lnTo>
                <a:lnTo>
                  <a:pt x="38390" y="56540"/>
                </a:lnTo>
                <a:lnTo>
                  <a:pt x="38440" y="56570"/>
                </a:lnTo>
                <a:lnTo>
                  <a:pt x="38450" y="56570"/>
                </a:lnTo>
                <a:lnTo>
                  <a:pt x="38760" y="56700"/>
                </a:lnTo>
                <a:lnTo>
                  <a:pt x="39150" y="56620"/>
                </a:lnTo>
                <a:lnTo>
                  <a:pt x="39290" y="56480"/>
                </a:lnTo>
                <a:lnTo>
                  <a:pt x="39340" y="56420"/>
                </a:lnTo>
                <a:lnTo>
                  <a:pt x="39450" y="56310"/>
                </a:lnTo>
                <a:lnTo>
                  <a:pt x="39740" y="56420"/>
                </a:lnTo>
                <a:lnTo>
                  <a:pt x="39780" y="56450"/>
                </a:lnTo>
                <a:lnTo>
                  <a:pt x="39840" y="56500"/>
                </a:lnTo>
                <a:lnTo>
                  <a:pt x="40050" y="56520"/>
                </a:lnTo>
                <a:lnTo>
                  <a:pt x="40060" y="56520"/>
                </a:lnTo>
                <a:lnTo>
                  <a:pt x="40220" y="56600"/>
                </a:lnTo>
                <a:lnTo>
                  <a:pt x="40230" y="56600"/>
                </a:lnTo>
                <a:lnTo>
                  <a:pt x="40240" y="56600"/>
                </a:lnTo>
                <a:lnTo>
                  <a:pt x="40550" y="56750"/>
                </a:lnTo>
                <a:lnTo>
                  <a:pt x="40570" y="56750"/>
                </a:lnTo>
                <a:lnTo>
                  <a:pt x="40720" y="56820"/>
                </a:lnTo>
                <a:lnTo>
                  <a:pt x="40770" y="56820"/>
                </a:lnTo>
                <a:lnTo>
                  <a:pt x="40850" y="56850"/>
                </a:lnTo>
                <a:lnTo>
                  <a:pt x="40950" y="56880"/>
                </a:lnTo>
                <a:lnTo>
                  <a:pt x="41120" y="56940"/>
                </a:lnTo>
                <a:lnTo>
                  <a:pt x="41170" y="56960"/>
                </a:lnTo>
                <a:lnTo>
                  <a:pt x="41260" y="57000"/>
                </a:lnTo>
                <a:lnTo>
                  <a:pt x="41290" y="57010"/>
                </a:lnTo>
                <a:lnTo>
                  <a:pt x="41330" y="57020"/>
                </a:lnTo>
                <a:lnTo>
                  <a:pt x="41540" y="57230"/>
                </a:lnTo>
                <a:lnTo>
                  <a:pt x="41620" y="57240"/>
                </a:lnTo>
                <a:lnTo>
                  <a:pt x="41660" y="57240"/>
                </a:lnTo>
                <a:lnTo>
                  <a:pt x="41710" y="57190"/>
                </a:lnTo>
                <a:lnTo>
                  <a:pt x="41730" y="57190"/>
                </a:lnTo>
                <a:lnTo>
                  <a:pt x="41760" y="57240"/>
                </a:lnTo>
                <a:lnTo>
                  <a:pt x="41890" y="57240"/>
                </a:lnTo>
                <a:lnTo>
                  <a:pt x="41930" y="57330"/>
                </a:lnTo>
                <a:lnTo>
                  <a:pt x="42000" y="57300"/>
                </a:lnTo>
                <a:lnTo>
                  <a:pt x="42050" y="57290"/>
                </a:lnTo>
                <a:lnTo>
                  <a:pt x="42070" y="57310"/>
                </a:lnTo>
                <a:lnTo>
                  <a:pt x="42120" y="57410"/>
                </a:lnTo>
                <a:lnTo>
                  <a:pt x="42120" y="57470"/>
                </a:lnTo>
                <a:lnTo>
                  <a:pt x="42130" y="57500"/>
                </a:lnTo>
                <a:lnTo>
                  <a:pt x="42240" y="57510"/>
                </a:lnTo>
                <a:lnTo>
                  <a:pt x="42340" y="57370"/>
                </a:lnTo>
                <a:lnTo>
                  <a:pt x="42420" y="57250"/>
                </a:lnTo>
                <a:lnTo>
                  <a:pt x="42660" y="57250"/>
                </a:lnTo>
                <a:lnTo>
                  <a:pt x="42800" y="57250"/>
                </a:lnTo>
                <a:lnTo>
                  <a:pt x="42810" y="57250"/>
                </a:lnTo>
                <a:lnTo>
                  <a:pt x="42810" y="57260"/>
                </a:lnTo>
                <a:lnTo>
                  <a:pt x="42810" y="57270"/>
                </a:lnTo>
                <a:lnTo>
                  <a:pt x="42810" y="57430"/>
                </a:lnTo>
                <a:lnTo>
                  <a:pt x="42810" y="57560"/>
                </a:lnTo>
                <a:lnTo>
                  <a:pt x="42810" y="57700"/>
                </a:lnTo>
                <a:lnTo>
                  <a:pt x="43210" y="57870"/>
                </a:lnTo>
                <a:lnTo>
                  <a:pt x="43230" y="57870"/>
                </a:lnTo>
                <a:lnTo>
                  <a:pt x="43240" y="57880"/>
                </a:lnTo>
                <a:lnTo>
                  <a:pt x="43280" y="57890"/>
                </a:lnTo>
                <a:lnTo>
                  <a:pt x="43460" y="58020"/>
                </a:lnTo>
                <a:lnTo>
                  <a:pt x="43620" y="58050"/>
                </a:lnTo>
                <a:lnTo>
                  <a:pt x="43650" y="58060"/>
                </a:lnTo>
                <a:lnTo>
                  <a:pt x="43850" y="58160"/>
                </a:lnTo>
                <a:lnTo>
                  <a:pt x="43910" y="58190"/>
                </a:lnTo>
                <a:lnTo>
                  <a:pt x="44080" y="58200"/>
                </a:lnTo>
                <a:lnTo>
                  <a:pt x="44190" y="58330"/>
                </a:lnTo>
                <a:lnTo>
                  <a:pt x="44340" y="58520"/>
                </a:lnTo>
                <a:lnTo>
                  <a:pt x="44380" y="58580"/>
                </a:lnTo>
                <a:lnTo>
                  <a:pt x="44400" y="58590"/>
                </a:lnTo>
                <a:lnTo>
                  <a:pt x="44460" y="58670"/>
                </a:lnTo>
                <a:lnTo>
                  <a:pt x="44510" y="58740"/>
                </a:lnTo>
                <a:lnTo>
                  <a:pt x="44590" y="58840"/>
                </a:lnTo>
                <a:lnTo>
                  <a:pt x="44630" y="58880"/>
                </a:lnTo>
                <a:lnTo>
                  <a:pt x="44660" y="58920"/>
                </a:lnTo>
                <a:lnTo>
                  <a:pt x="44690" y="58960"/>
                </a:lnTo>
                <a:lnTo>
                  <a:pt x="44700" y="58960"/>
                </a:lnTo>
                <a:lnTo>
                  <a:pt x="44730" y="58980"/>
                </a:lnTo>
                <a:lnTo>
                  <a:pt x="44770" y="58990"/>
                </a:lnTo>
                <a:lnTo>
                  <a:pt x="44800" y="59000"/>
                </a:lnTo>
                <a:lnTo>
                  <a:pt x="44820" y="59020"/>
                </a:lnTo>
                <a:lnTo>
                  <a:pt x="44850" y="59030"/>
                </a:lnTo>
                <a:lnTo>
                  <a:pt x="44920" y="59060"/>
                </a:lnTo>
                <a:lnTo>
                  <a:pt x="44930" y="59070"/>
                </a:lnTo>
                <a:lnTo>
                  <a:pt x="44960" y="59080"/>
                </a:lnTo>
                <a:lnTo>
                  <a:pt x="44940" y="59140"/>
                </a:lnTo>
                <a:lnTo>
                  <a:pt x="44930" y="59180"/>
                </a:lnTo>
                <a:lnTo>
                  <a:pt x="44910" y="59230"/>
                </a:lnTo>
                <a:lnTo>
                  <a:pt x="44940" y="59240"/>
                </a:lnTo>
                <a:lnTo>
                  <a:pt x="44980" y="59260"/>
                </a:lnTo>
                <a:lnTo>
                  <a:pt x="44990" y="59260"/>
                </a:lnTo>
                <a:lnTo>
                  <a:pt x="45040" y="59280"/>
                </a:lnTo>
                <a:lnTo>
                  <a:pt x="45080" y="59300"/>
                </a:lnTo>
                <a:lnTo>
                  <a:pt x="45110" y="59330"/>
                </a:lnTo>
                <a:lnTo>
                  <a:pt x="45120" y="59340"/>
                </a:lnTo>
                <a:lnTo>
                  <a:pt x="45140" y="59360"/>
                </a:lnTo>
                <a:lnTo>
                  <a:pt x="45250" y="59420"/>
                </a:lnTo>
                <a:lnTo>
                  <a:pt x="45270" y="59430"/>
                </a:lnTo>
                <a:lnTo>
                  <a:pt x="45400" y="59510"/>
                </a:lnTo>
                <a:lnTo>
                  <a:pt x="45470" y="59540"/>
                </a:lnTo>
                <a:lnTo>
                  <a:pt x="45570" y="59600"/>
                </a:lnTo>
                <a:lnTo>
                  <a:pt x="45630" y="59610"/>
                </a:lnTo>
                <a:lnTo>
                  <a:pt x="45640" y="59610"/>
                </a:lnTo>
                <a:lnTo>
                  <a:pt x="45680" y="59580"/>
                </a:lnTo>
                <a:lnTo>
                  <a:pt x="45730" y="59580"/>
                </a:lnTo>
                <a:lnTo>
                  <a:pt x="45750" y="59640"/>
                </a:lnTo>
                <a:lnTo>
                  <a:pt x="45960" y="59690"/>
                </a:lnTo>
                <a:lnTo>
                  <a:pt x="46300" y="59760"/>
                </a:lnTo>
                <a:lnTo>
                  <a:pt x="46360" y="60050"/>
                </a:lnTo>
                <a:lnTo>
                  <a:pt x="46350" y="60160"/>
                </a:lnTo>
                <a:lnTo>
                  <a:pt x="46350" y="60210"/>
                </a:lnTo>
                <a:lnTo>
                  <a:pt x="46320" y="60570"/>
                </a:lnTo>
                <a:lnTo>
                  <a:pt x="46320" y="60600"/>
                </a:lnTo>
                <a:lnTo>
                  <a:pt x="46320" y="60610"/>
                </a:lnTo>
                <a:lnTo>
                  <a:pt x="46340" y="60740"/>
                </a:lnTo>
                <a:lnTo>
                  <a:pt x="46360" y="60940"/>
                </a:lnTo>
                <a:lnTo>
                  <a:pt x="46370" y="60960"/>
                </a:lnTo>
                <a:lnTo>
                  <a:pt x="46370" y="60990"/>
                </a:lnTo>
                <a:lnTo>
                  <a:pt x="46390" y="61110"/>
                </a:lnTo>
                <a:lnTo>
                  <a:pt x="46400" y="61170"/>
                </a:lnTo>
                <a:lnTo>
                  <a:pt x="46420" y="61280"/>
                </a:lnTo>
                <a:lnTo>
                  <a:pt x="46430" y="61340"/>
                </a:lnTo>
                <a:lnTo>
                  <a:pt x="46460" y="61450"/>
                </a:lnTo>
                <a:lnTo>
                  <a:pt x="46460" y="61470"/>
                </a:lnTo>
                <a:lnTo>
                  <a:pt x="46520" y="61510"/>
                </a:lnTo>
                <a:lnTo>
                  <a:pt x="46560" y="61540"/>
                </a:lnTo>
                <a:lnTo>
                  <a:pt x="46690" y="61530"/>
                </a:lnTo>
                <a:lnTo>
                  <a:pt x="46750" y="61640"/>
                </a:lnTo>
                <a:lnTo>
                  <a:pt x="46800" y="61740"/>
                </a:lnTo>
                <a:lnTo>
                  <a:pt x="46870" y="61860"/>
                </a:lnTo>
                <a:lnTo>
                  <a:pt x="46920" y="61950"/>
                </a:lnTo>
                <a:lnTo>
                  <a:pt x="46960" y="62010"/>
                </a:lnTo>
                <a:lnTo>
                  <a:pt x="46960" y="62020"/>
                </a:lnTo>
                <a:lnTo>
                  <a:pt x="46950" y="62020"/>
                </a:lnTo>
                <a:lnTo>
                  <a:pt x="46940" y="62030"/>
                </a:lnTo>
                <a:lnTo>
                  <a:pt x="46960" y="62060"/>
                </a:lnTo>
                <a:lnTo>
                  <a:pt x="47170" y="62350"/>
                </a:lnTo>
                <a:lnTo>
                  <a:pt x="47210" y="62410"/>
                </a:lnTo>
                <a:lnTo>
                  <a:pt x="47310" y="62540"/>
                </a:lnTo>
                <a:lnTo>
                  <a:pt x="47310" y="62550"/>
                </a:lnTo>
                <a:lnTo>
                  <a:pt x="47360" y="62610"/>
                </a:lnTo>
                <a:lnTo>
                  <a:pt x="47420" y="62710"/>
                </a:lnTo>
                <a:lnTo>
                  <a:pt x="47500" y="62870"/>
                </a:lnTo>
                <a:lnTo>
                  <a:pt x="47520" y="62920"/>
                </a:lnTo>
                <a:lnTo>
                  <a:pt x="47670" y="63230"/>
                </a:lnTo>
                <a:lnTo>
                  <a:pt x="47700" y="63300"/>
                </a:lnTo>
                <a:lnTo>
                  <a:pt x="47730" y="63350"/>
                </a:lnTo>
                <a:lnTo>
                  <a:pt x="47730" y="63360"/>
                </a:lnTo>
                <a:lnTo>
                  <a:pt x="47750" y="63400"/>
                </a:lnTo>
                <a:lnTo>
                  <a:pt x="47770" y="63420"/>
                </a:lnTo>
                <a:lnTo>
                  <a:pt x="47770" y="63430"/>
                </a:lnTo>
                <a:lnTo>
                  <a:pt x="47780" y="63440"/>
                </a:lnTo>
                <a:lnTo>
                  <a:pt x="47770" y="63450"/>
                </a:lnTo>
                <a:lnTo>
                  <a:pt x="47750" y="63450"/>
                </a:lnTo>
                <a:lnTo>
                  <a:pt x="47560" y="63480"/>
                </a:lnTo>
                <a:lnTo>
                  <a:pt x="47500" y="63490"/>
                </a:lnTo>
                <a:lnTo>
                  <a:pt x="47410" y="63530"/>
                </a:lnTo>
                <a:lnTo>
                  <a:pt x="47390" y="63530"/>
                </a:lnTo>
                <a:lnTo>
                  <a:pt x="47360" y="63540"/>
                </a:lnTo>
                <a:lnTo>
                  <a:pt x="47350" y="63560"/>
                </a:lnTo>
                <a:lnTo>
                  <a:pt x="47350" y="63590"/>
                </a:lnTo>
                <a:lnTo>
                  <a:pt x="47330" y="63640"/>
                </a:lnTo>
                <a:lnTo>
                  <a:pt x="47330" y="63690"/>
                </a:lnTo>
                <a:lnTo>
                  <a:pt x="47330" y="63700"/>
                </a:lnTo>
                <a:lnTo>
                  <a:pt x="47330" y="63730"/>
                </a:lnTo>
                <a:lnTo>
                  <a:pt x="47340" y="63730"/>
                </a:lnTo>
                <a:lnTo>
                  <a:pt x="47350" y="63760"/>
                </a:lnTo>
                <a:lnTo>
                  <a:pt x="47370" y="63780"/>
                </a:lnTo>
                <a:lnTo>
                  <a:pt x="47370" y="63790"/>
                </a:lnTo>
                <a:lnTo>
                  <a:pt x="47370" y="63810"/>
                </a:lnTo>
                <a:lnTo>
                  <a:pt x="47380" y="63850"/>
                </a:lnTo>
                <a:lnTo>
                  <a:pt x="47370" y="63890"/>
                </a:lnTo>
                <a:lnTo>
                  <a:pt x="47370" y="63910"/>
                </a:lnTo>
                <a:lnTo>
                  <a:pt x="47300" y="64080"/>
                </a:lnTo>
                <a:lnTo>
                  <a:pt x="47300" y="64090"/>
                </a:lnTo>
                <a:lnTo>
                  <a:pt x="47300" y="64110"/>
                </a:lnTo>
                <a:lnTo>
                  <a:pt x="47220" y="64300"/>
                </a:lnTo>
                <a:lnTo>
                  <a:pt x="47180" y="64420"/>
                </a:lnTo>
                <a:lnTo>
                  <a:pt x="47130" y="64560"/>
                </a:lnTo>
                <a:lnTo>
                  <a:pt x="47100" y="64640"/>
                </a:lnTo>
                <a:lnTo>
                  <a:pt x="47030" y="64780"/>
                </a:lnTo>
                <a:lnTo>
                  <a:pt x="46990" y="64800"/>
                </a:lnTo>
                <a:lnTo>
                  <a:pt x="46990" y="64820"/>
                </a:lnTo>
                <a:lnTo>
                  <a:pt x="47000" y="64860"/>
                </a:lnTo>
                <a:lnTo>
                  <a:pt x="46990" y="64870"/>
                </a:lnTo>
                <a:lnTo>
                  <a:pt x="46990" y="64880"/>
                </a:lnTo>
                <a:lnTo>
                  <a:pt x="46960" y="64930"/>
                </a:lnTo>
                <a:lnTo>
                  <a:pt x="46930" y="64970"/>
                </a:lnTo>
                <a:lnTo>
                  <a:pt x="46920" y="64980"/>
                </a:lnTo>
                <a:lnTo>
                  <a:pt x="46920" y="65000"/>
                </a:lnTo>
                <a:lnTo>
                  <a:pt x="46910" y="65020"/>
                </a:lnTo>
                <a:lnTo>
                  <a:pt x="46850" y="65070"/>
                </a:lnTo>
                <a:lnTo>
                  <a:pt x="46810" y="65090"/>
                </a:lnTo>
                <a:lnTo>
                  <a:pt x="46790" y="65100"/>
                </a:lnTo>
                <a:lnTo>
                  <a:pt x="46780" y="65110"/>
                </a:lnTo>
                <a:lnTo>
                  <a:pt x="46760" y="65120"/>
                </a:lnTo>
                <a:lnTo>
                  <a:pt x="46740" y="65140"/>
                </a:lnTo>
                <a:lnTo>
                  <a:pt x="46730" y="65150"/>
                </a:lnTo>
                <a:lnTo>
                  <a:pt x="46670" y="65200"/>
                </a:lnTo>
                <a:lnTo>
                  <a:pt x="46530" y="65380"/>
                </a:lnTo>
                <a:lnTo>
                  <a:pt x="46510" y="65410"/>
                </a:lnTo>
                <a:lnTo>
                  <a:pt x="46460" y="65460"/>
                </a:lnTo>
                <a:lnTo>
                  <a:pt x="46430" y="65480"/>
                </a:lnTo>
                <a:lnTo>
                  <a:pt x="46340" y="65580"/>
                </a:lnTo>
                <a:lnTo>
                  <a:pt x="46320" y="65610"/>
                </a:lnTo>
                <a:lnTo>
                  <a:pt x="46320" y="65620"/>
                </a:lnTo>
                <a:lnTo>
                  <a:pt x="46310" y="65640"/>
                </a:lnTo>
                <a:lnTo>
                  <a:pt x="46290" y="65670"/>
                </a:lnTo>
                <a:lnTo>
                  <a:pt x="46250" y="65740"/>
                </a:lnTo>
                <a:lnTo>
                  <a:pt x="46230" y="65780"/>
                </a:lnTo>
                <a:lnTo>
                  <a:pt x="46190" y="65890"/>
                </a:lnTo>
                <a:lnTo>
                  <a:pt x="46170" y="65970"/>
                </a:lnTo>
                <a:lnTo>
                  <a:pt x="46150" y="66030"/>
                </a:lnTo>
                <a:lnTo>
                  <a:pt x="46150" y="66100"/>
                </a:lnTo>
                <a:lnTo>
                  <a:pt x="46110" y="66140"/>
                </a:lnTo>
                <a:lnTo>
                  <a:pt x="46100" y="66150"/>
                </a:lnTo>
                <a:lnTo>
                  <a:pt x="46080" y="66150"/>
                </a:lnTo>
                <a:lnTo>
                  <a:pt x="45980" y="66180"/>
                </a:lnTo>
                <a:lnTo>
                  <a:pt x="45910" y="66190"/>
                </a:lnTo>
                <a:lnTo>
                  <a:pt x="45870" y="66240"/>
                </a:lnTo>
                <a:lnTo>
                  <a:pt x="45880" y="66290"/>
                </a:lnTo>
                <a:lnTo>
                  <a:pt x="45890" y="66300"/>
                </a:lnTo>
                <a:lnTo>
                  <a:pt x="45890" y="66310"/>
                </a:lnTo>
                <a:lnTo>
                  <a:pt x="45890" y="66320"/>
                </a:lnTo>
                <a:lnTo>
                  <a:pt x="45900" y="66410"/>
                </a:lnTo>
                <a:lnTo>
                  <a:pt x="45850" y="66540"/>
                </a:lnTo>
                <a:lnTo>
                  <a:pt x="45770" y="66700"/>
                </a:lnTo>
                <a:lnTo>
                  <a:pt x="45590" y="66810"/>
                </a:lnTo>
                <a:lnTo>
                  <a:pt x="45540" y="66830"/>
                </a:lnTo>
                <a:lnTo>
                  <a:pt x="45530" y="66830"/>
                </a:lnTo>
                <a:lnTo>
                  <a:pt x="45470" y="66860"/>
                </a:lnTo>
                <a:lnTo>
                  <a:pt x="45420" y="66870"/>
                </a:lnTo>
                <a:lnTo>
                  <a:pt x="45390" y="66940"/>
                </a:lnTo>
                <a:lnTo>
                  <a:pt x="45380" y="67000"/>
                </a:lnTo>
                <a:lnTo>
                  <a:pt x="45340" y="67080"/>
                </a:lnTo>
                <a:lnTo>
                  <a:pt x="45310" y="67130"/>
                </a:lnTo>
                <a:lnTo>
                  <a:pt x="45290" y="67150"/>
                </a:lnTo>
                <a:lnTo>
                  <a:pt x="45290" y="67160"/>
                </a:lnTo>
                <a:lnTo>
                  <a:pt x="45270" y="67200"/>
                </a:lnTo>
                <a:lnTo>
                  <a:pt x="45190" y="67320"/>
                </a:lnTo>
                <a:lnTo>
                  <a:pt x="45070" y="67510"/>
                </a:lnTo>
                <a:lnTo>
                  <a:pt x="45040" y="67570"/>
                </a:lnTo>
                <a:lnTo>
                  <a:pt x="44960" y="67720"/>
                </a:lnTo>
                <a:lnTo>
                  <a:pt x="44950" y="67800"/>
                </a:lnTo>
                <a:lnTo>
                  <a:pt x="44940" y="67920"/>
                </a:lnTo>
                <a:lnTo>
                  <a:pt x="44930" y="67940"/>
                </a:lnTo>
                <a:lnTo>
                  <a:pt x="44910" y="68090"/>
                </a:lnTo>
                <a:lnTo>
                  <a:pt x="44880" y="68410"/>
                </a:lnTo>
                <a:lnTo>
                  <a:pt x="44860" y="68550"/>
                </a:lnTo>
                <a:lnTo>
                  <a:pt x="44830" y="68630"/>
                </a:lnTo>
                <a:lnTo>
                  <a:pt x="44810" y="68670"/>
                </a:lnTo>
                <a:lnTo>
                  <a:pt x="44790" y="68710"/>
                </a:lnTo>
                <a:lnTo>
                  <a:pt x="44740" y="68820"/>
                </a:lnTo>
                <a:lnTo>
                  <a:pt x="44740" y="68850"/>
                </a:lnTo>
                <a:lnTo>
                  <a:pt x="44740" y="68860"/>
                </a:lnTo>
                <a:lnTo>
                  <a:pt x="44730" y="68910"/>
                </a:lnTo>
                <a:lnTo>
                  <a:pt x="44710" y="68980"/>
                </a:lnTo>
                <a:lnTo>
                  <a:pt x="44720" y="68980"/>
                </a:lnTo>
                <a:lnTo>
                  <a:pt x="44750" y="68980"/>
                </a:lnTo>
                <a:lnTo>
                  <a:pt x="44760" y="68980"/>
                </a:lnTo>
                <a:lnTo>
                  <a:pt x="44760" y="68990"/>
                </a:lnTo>
                <a:lnTo>
                  <a:pt x="44750" y="69050"/>
                </a:lnTo>
                <a:lnTo>
                  <a:pt x="44750" y="69060"/>
                </a:lnTo>
                <a:lnTo>
                  <a:pt x="44880" y="69260"/>
                </a:lnTo>
                <a:lnTo>
                  <a:pt x="44930" y="69260"/>
                </a:lnTo>
                <a:lnTo>
                  <a:pt x="45020" y="69260"/>
                </a:lnTo>
                <a:lnTo>
                  <a:pt x="45260" y="69250"/>
                </a:lnTo>
                <a:lnTo>
                  <a:pt x="45320" y="69250"/>
                </a:lnTo>
                <a:lnTo>
                  <a:pt x="45460" y="69240"/>
                </a:lnTo>
                <a:lnTo>
                  <a:pt x="45490" y="69240"/>
                </a:lnTo>
                <a:lnTo>
                  <a:pt x="45530" y="69240"/>
                </a:lnTo>
                <a:lnTo>
                  <a:pt x="45540" y="69230"/>
                </a:lnTo>
                <a:lnTo>
                  <a:pt x="45550" y="69240"/>
                </a:lnTo>
                <a:lnTo>
                  <a:pt x="45580" y="69320"/>
                </a:lnTo>
                <a:lnTo>
                  <a:pt x="45590" y="69350"/>
                </a:lnTo>
                <a:lnTo>
                  <a:pt x="45630" y="69450"/>
                </a:lnTo>
                <a:lnTo>
                  <a:pt x="45660" y="69530"/>
                </a:lnTo>
                <a:lnTo>
                  <a:pt x="45720" y="69700"/>
                </a:lnTo>
                <a:lnTo>
                  <a:pt x="45720" y="69710"/>
                </a:lnTo>
                <a:lnTo>
                  <a:pt x="45790" y="69890"/>
                </a:lnTo>
                <a:lnTo>
                  <a:pt x="45840" y="70030"/>
                </a:lnTo>
                <a:lnTo>
                  <a:pt x="45910" y="70200"/>
                </a:lnTo>
                <a:lnTo>
                  <a:pt x="45940" y="70280"/>
                </a:lnTo>
                <a:lnTo>
                  <a:pt x="45950" y="70290"/>
                </a:lnTo>
                <a:lnTo>
                  <a:pt x="45950" y="70310"/>
                </a:lnTo>
                <a:lnTo>
                  <a:pt x="45960" y="70330"/>
                </a:lnTo>
                <a:lnTo>
                  <a:pt x="45970" y="70380"/>
                </a:lnTo>
                <a:lnTo>
                  <a:pt x="45980" y="70400"/>
                </a:lnTo>
                <a:lnTo>
                  <a:pt x="45980" y="70420"/>
                </a:lnTo>
                <a:lnTo>
                  <a:pt x="45990" y="70440"/>
                </a:lnTo>
                <a:lnTo>
                  <a:pt x="45990" y="70450"/>
                </a:lnTo>
                <a:lnTo>
                  <a:pt x="46000" y="70450"/>
                </a:lnTo>
                <a:lnTo>
                  <a:pt x="46000" y="70460"/>
                </a:lnTo>
                <a:lnTo>
                  <a:pt x="46010" y="70500"/>
                </a:lnTo>
                <a:lnTo>
                  <a:pt x="46030" y="70560"/>
                </a:lnTo>
                <a:lnTo>
                  <a:pt x="46030" y="70580"/>
                </a:lnTo>
                <a:lnTo>
                  <a:pt x="46040" y="70600"/>
                </a:lnTo>
                <a:lnTo>
                  <a:pt x="46050" y="70630"/>
                </a:lnTo>
                <a:lnTo>
                  <a:pt x="46050" y="70640"/>
                </a:lnTo>
                <a:lnTo>
                  <a:pt x="46100" y="70770"/>
                </a:lnTo>
                <a:lnTo>
                  <a:pt x="46110" y="70780"/>
                </a:lnTo>
                <a:lnTo>
                  <a:pt x="46110" y="70790"/>
                </a:lnTo>
                <a:lnTo>
                  <a:pt x="46150" y="70840"/>
                </a:lnTo>
                <a:lnTo>
                  <a:pt x="46160" y="70860"/>
                </a:lnTo>
                <a:lnTo>
                  <a:pt x="46170" y="70880"/>
                </a:lnTo>
                <a:lnTo>
                  <a:pt x="46170" y="70890"/>
                </a:lnTo>
                <a:lnTo>
                  <a:pt x="46180" y="70900"/>
                </a:lnTo>
                <a:lnTo>
                  <a:pt x="46180" y="70910"/>
                </a:lnTo>
                <a:lnTo>
                  <a:pt x="46190" y="70920"/>
                </a:lnTo>
                <a:lnTo>
                  <a:pt x="46190" y="70910"/>
                </a:lnTo>
                <a:lnTo>
                  <a:pt x="46190" y="70920"/>
                </a:lnTo>
                <a:lnTo>
                  <a:pt x="46180" y="70950"/>
                </a:lnTo>
                <a:lnTo>
                  <a:pt x="46180" y="70970"/>
                </a:lnTo>
                <a:lnTo>
                  <a:pt x="46180" y="70980"/>
                </a:lnTo>
                <a:lnTo>
                  <a:pt x="46200" y="71010"/>
                </a:lnTo>
                <a:lnTo>
                  <a:pt x="46190" y="71020"/>
                </a:lnTo>
                <a:lnTo>
                  <a:pt x="46190" y="71030"/>
                </a:lnTo>
                <a:lnTo>
                  <a:pt x="46140" y="71090"/>
                </a:lnTo>
                <a:lnTo>
                  <a:pt x="46120" y="71130"/>
                </a:lnTo>
                <a:lnTo>
                  <a:pt x="46020" y="71270"/>
                </a:lnTo>
                <a:lnTo>
                  <a:pt x="46000" y="71310"/>
                </a:lnTo>
                <a:lnTo>
                  <a:pt x="46000" y="71330"/>
                </a:lnTo>
                <a:lnTo>
                  <a:pt x="45990" y="71370"/>
                </a:lnTo>
                <a:lnTo>
                  <a:pt x="46000" y="71370"/>
                </a:lnTo>
                <a:lnTo>
                  <a:pt x="46050" y="71490"/>
                </a:lnTo>
                <a:lnTo>
                  <a:pt x="46050" y="71530"/>
                </a:lnTo>
                <a:lnTo>
                  <a:pt x="46050" y="71620"/>
                </a:lnTo>
                <a:lnTo>
                  <a:pt x="46070" y="71690"/>
                </a:lnTo>
                <a:lnTo>
                  <a:pt x="46050" y="71730"/>
                </a:lnTo>
                <a:lnTo>
                  <a:pt x="45890" y="71830"/>
                </a:lnTo>
                <a:lnTo>
                  <a:pt x="45850" y="71870"/>
                </a:lnTo>
                <a:lnTo>
                  <a:pt x="45750" y="71960"/>
                </a:lnTo>
                <a:lnTo>
                  <a:pt x="45660" y="72010"/>
                </a:lnTo>
                <a:lnTo>
                  <a:pt x="45650" y="72050"/>
                </a:lnTo>
                <a:lnTo>
                  <a:pt x="45650" y="72100"/>
                </a:lnTo>
                <a:lnTo>
                  <a:pt x="45630" y="72110"/>
                </a:lnTo>
                <a:lnTo>
                  <a:pt x="45480" y="72220"/>
                </a:lnTo>
                <a:lnTo>
                  <a:pt x="45440" y="72250"/>
                </a:lnTo>
                <a:lnTo>
                  <a:pt x="45360" y="72310"/>
                </a:lnTo>
                <a:lnTo>
                  <a:pt x="45330" y="72350"/>
                </a:lnTo>
                <a:lnTo>
                  <a:pt x="45320" y="72480"/>
                </a:lnTo>
                <a:lnTo>
                  <a:pt x="45320" y="72500"/>
                </a:lnTo>
                <a:lnTo>
                  <a:pt x="45310" y="72540"/>
                </a:lnTo>
                <a:lnTo>
                  <a:pt x="45310" y="72590"/>
                </a:lnTo>
                <a:lnTo>
                  <a:pt x="45320" y="72730"/>
                </a:lnTo>
                <a:lnTo>
                  <a:pt x="45340" y="72770"/>
                </a:lnTo>
                <a:lnTo>
                  <a:pt x="45340" y="72860"/>
                </a:lnTo>
                <a:lnTo>
                  <a:pt x="45370" y="72890"/>
                </a:lnTo>
                <a:lnTo>
                  <a:pt x="45370" y="72910"/>
                </a:lnTo>
                <a:lnTo>
                  <a:pt x="45370" y="72920"/>
                </a:lnTo>
                <a:lnTo>
                  <a:pt x="45380" y="72920"/>
                </a:lnTo>
                <a:lnTo>
                  <a:pt x="45380" y="72930"/>
                </a:lnTo>
                <a:lnTo>
                  <a:pt x="45380" y="72940"/>
                </a:lnTo>
                <a:lnTo>
                  <a:pt x="45390" y="72940"/>
                </a:lnTo>
                <a:lnTo>
                  <a:pt x="45390" y="72960"/>
                </a:lnTo>
                <a:lnTo>
                  <a:pt x="45410" y="73000"/>
                </a:lnTo>
                <a:lnTo>
                  <a:pt x="45440" y="73040"/>
                </a:lnTo>
                <a:lnTo>
                  <a:pt x="45450" y="73050"/>
                </a:lnTo>
                <a:lnTo>
                  <a:pt x="45460" y="73100"/>
                </a:lnTo>
                <a:lnTo>
                  <a:pt x="45460" y="73110"/>
                </a:lnTo>
                <a:lnTo>
                  <a:pt x="45490" y="73150"/>
                </a:lnTo>
                <a:lnTo>
                  <a:pt x="45490" y="73160"/>
                </a:lnTo>
                <a:lnTo>
                  <a:pt x="45510" y="73190"/>
                </a:lnTo>
                <a:lnTo>
                  <a:pt x="45520" y="73210"/>
                </a:lnTo>
                <a:lnTo>
                  <a:pt x="45560" y="73280"/>
                </a:lnTo>
                <a:lnTo>
                  <a:pt x="45560" y="73290"/>
                </a:lnTo>
                <a:lnTo>
                  <a:pt x="45590" y="73340"/>
                </a:lnTo>
                <a:lnTo>
                  <a:pt x="45590" y="73350"/>
                </a:lnTo>
                <a:lnTo>
                  <a:pt x="45590" y="73360"/>
                </a:lnTo>
                <a:lnTo>
                  <a:pt x="45600" y="73370"/>
                </a:lnTo>
                <a:lnTo>
                  <a:pt x="45600" y="73380"/>
                </a:lnTo>
                <a:lnTo>
                  <a:pt x="45620" y="73400"/>
                </a:lnTo>
                <a:lnTo>
                  <a:pt x="45630" y="73420"/>
                </a:lnTo>
                <a:lnTo>
                  <a:pt x="45640" y="73420"/>
                </a:lnTo>
                <a:lnTo>
                  <a:pt x="45650" y="73430"/>
                </a:lnTo>
                <a:lnTo>
                  <a:pt x="45760" y="73510"/>
                </a:lnTo>
                <a:lnTo>
                  <a:pt x="45780" y="73530"/>
                </a:lnTo>
                <a:lnTo>
                  <a:pt x="45870" y="73600"/>
                </a:lnTo>
                <a:lnTo>
                  <a:pt x="45960" y="73670"/>
                </a:lnTo>
                <a:lnTo>
                  <a:pt x="46020" y="73720"/>
                </a:lnTo>
                <a:lnTo>
                  <a:pt x="46050" y="73750"/>
                </a:lnTo>
                <a:lnTo>
                  <a:pt x="46090" y="73780"/>
                </a:lnTo>
                <a:lnTo>
                  <a:pt x="46130" y="73830"/>
                </a:lnTo>
                <a:lnTo>
                  <a:pt x="46150" y="73850"/>
                </a:lnTo>
                <a:lnTo>
                  <a:pt x="46170" y="73860"/>
                </a:lnTo>
                <a:lnTo>
                  <a:pt x="46220" y="73890"/>
                </a:lnTo>
                <a:lnTo>
                  <a:pt x="46290" y="73950"/>
                </a:lnTo>
                <a:lnTo>
                  <a:pt x="46290" y="73960"/>
                </a:lnTo>
                <a:lnTo>
                  <a:pt x="46340" y="74000"/>
                </a:lnTo>
                <a:lnTo>
                  <a:pt x="46410" y="74060"/>
                </a:lnTo>
                <a:lnTo>
                  <a:pt x="46510" y="74140"/>
                </a:lnTo>
                <a:lnTo>
                  <a:pt x="46520" y="74150"/>
                </a:lnTo>
                <a:lnTo>
                  <a:pt x="46580" y="74200"/>
                </a:lnTo>
                <a:lnTo>
                  <a:pt x="46670" y="74280"/>
                </a:lnTo>
                <a:lnTo>
                  <a:pt x="46710" y="74310"/>
                </a:lnTo>
                <a:lnTo>
                  <a:pt x="46710" y="74320"/>
                </a:lnTo>
                <a:lnTo>
                  <a:pt x="46720" y="74320"/>
                </a:lnTo>
                <a:lnTo>
                  <a:pt x="46720" y="74330"/>
                </a:lnTo>
                <a:lnTo>
                  <a:pt x="46750" y="74350"/>
                </a:lnTo>
                <a:lnTo>
                  <a:pt x="46820" y="74410"/>
                </a:lnTo>
                <a:lnTo>
                  <a:pt x="46830" y="74420"/>
                </a:lnTo>
                <a:lnTo>
                  <a:pt x="46840" y="74430"/>
                </a:lnTo>
                <a:lnTo>
                  <a:pt x="46850" y="74430"/>
                </a:lnTo>
                <a:lnTo>
                  <a:pt x="46860" y="74440"/>
                </a:lnTo>
                <a:lnTo>
                  <a:pt x="46870" y="74450"/>
                </a:lnTo>
                <a:lnTo>
                  <a:pt x="46890" y="74470"/>
                </a:lnTo>
                <a:lnTo>
                  <a:pt x="47080" y="74630"/>
                </a:lnTo>
                <a:lnTo>
                  <a:pt x="47100" y="74660"/>
                </a:lnTo>
                <a:lnTo>
                  <a:pt x="47140" y="74700"/>
                </a:lnTo>
                <a:lnTo>
                  <a:pt x="47180" y="74740"/>
                </a:lnTo>
                <a:lnTo>
                  <a:pt x="47190" y="74740"/>
                </a:lnTo>
                <a:lnTo>
                  <a:pt x="47200" y="74740"/>
                </a:lnTo>
                <a:lnTo>
                  <a:pt x="47220" y="74750"/>
                </a:lnTo>
                <a:lnTo>
                  <a:pt x="47240" y="74770"/>
                </a:lnTo>
                <a:lnTo>
                  <a:pt x="47290" y="74820"/>
                </a:lnTo>
                <a:lnTo>
                  <a:pt x="47290" y="74830"/>
                </a:lnTo>
                <a:lnTo>
                  <a:pt x="47300" y="74840"/>
                </a:lnTo>
                <a:lnTo>
                  <a:pt x="47360" y="74900"/>
                </a:lnTo>
                <a:lnTo>
                  <a:pt x="47370" y="74910"/>
                </a:lnTo>
                <a:lnTo>
                  <a:pt x="47480" y="75010"/>
                </a:lnTo>
                <a:lnTo>
                  <a:pt x="47820" y="75300"/>
                </a:lnTo>
                <a:lnTo>
                  <a:pt x="47830" y="75320"/>
                </a:lnTo>
                <a:lnTo>
                  <a:pt x="47850" y="75340"/>
                </a:lnTo>
                <a:lnTo>
                  <a:pt x="47880" y="75350"/>
                </a:lnTo>
                <a:lnTo>
                  <a:pt x="47940" y="75400"/>
                </a:lnTo>
                <a:lnTo>
                  <a:pt x="47960" y="75420"/>
                </a:lnTo>
                <a:lnTo>
                  <a:pt x="48070" y="75520"/>
                </a:lnTo>
                <a:lnTo>
                  <a:pt x="48080" y="75670"/>
                </a:lnTo>
                <a:lnTo>
                  <a:pt x="48080" y="75680"/>
                </a:lnTo>
                <a:lnTo>
                  <a:pt x="48100" y="75710"/>
                </a:lnTo>
                <a:lnTo>
                  <a:pt x="48100" y="75720"/>
                </a:lnTo>
                <a:lnTo>
                  <a:pt x="48120" y="75740"/>
                </a:lnTo>
                <a:lnTo>
                  <a:pt x="48120" y="75750"/>
                </a:lnTo>
                <a:lnTo>
                  <a:pt x="48120" y="75760"/>
                </a:lnTo>
                <a:lnTo>
                  <a:pt x="48130" y="75770"/>
                </a:lnTo>
                <a:lnTo>
                  <a:pt x="48140" y="75790"/>
                </a:lnTo>
                <a:lnTo>
                  <a:pt x="48160" y="75820"/>
                </a:lnTo>
                <a:lnTo>
                  <a:pt x="48170" y="75830"/>
                </a:lnTo>
                <a:lnTo>
                  <a:pt x="48180" y="75850"/>
                </a:lnTo>
                <a:lnTo>
                  <a:pt x="48180" y="75860"/>
                </a:lnTo>
                <a:lnTo>
                  <a:pt x="48230" y="75940"/>
                </a:lnTo>
                <a:lnTo>
                  <a:pt x="48240" y="75970"/>
                </a:lnTo>
                <a:lnTo>
                  <a:pt x="48280" y="76030"/>
                </a:lnTo>
                <a:lnTo>
                  <a:pt x="48280" y="76050"/>
                </a:lnTo>
                <a:lnTo>
                  <a:pt x="48290" y="76050"/>
                </a:lnTo>
                <a:lnTo>
                  <a:pt x="48290" y="76060"/>
                </a:lnTo>
                <a:lnTo>
                  <a:pt x="48310" y="76070"/>
                </a:lnTo>
                <a:lnTo>
                  <a:pt x="48320" y="76110"/>
                </a:lnTo>
                <a:lnTo>
                  <a:pt x="48320" y="76120"/>
                </a:lnTo>
                <a:lnTo>
                  <a:pt x="48350" y="76160"/>
                </a:lnTo>
                <a:lnTo>
                  <a:pt x="48360" y="76200"/>
                </a:lnTo>
                <a:lnTo>
                  <a:pt x="48380" y="76230"/>
                </a:lnTo>
                <a:lnTo>
                  <a:pt x="48380" y="76240"/>
                </a:lnTo>
                <a:lnTo>
                  <a:pt x="48400" y="76280"/>
                </a:lnTo>
                <a:lnTo>
                  <a:pt x="48410" y="76300"/>
                </a:lnTo>
                <a:lnTo>
                  <a:pt x="48430" y="76330"/>
                </a:lnTo>
                <a:lnTo>
                  <a:pt x="48470" y="76410"/>
                </a:lnTo>
                <a:lnTo>
                  <a:pt x="48500" y="76510"/>
                </a:lnTo>
                <a:lnTo>
                  <a:pt x="48510" y="76510"/>
                </a:lnTo>
                <a:lnTo>
                  <a:pt x="48520" y="76540"/>
                </a:lnTo>
                <a:lnTo>
                  <a:pt x="48530" y="76550"/>
                </a:lnTo>
                <a:lnTo>
                  <a:pt x="48540" y="76570"/>
                </a:lnTo>
                <a:lnTo>
                  <a:pt x="48540" y="76580"/>
                </a:lnTo>
                <a:lnTo>
                  <a:pt x="48540" y="76590"/>
                </a:lnTo>
                <a:lnTo>
                  <a:pt x="48580" y="76660"/>
                </a:lnTo>
                <a:lnTo>
                  <a:pt x="48620" y="76720"/>
                </a:lnTo>
                <a:lnTo>
                  <a:pt x="48620" y="76730"/>
                </a:lnTo>
                <a:lnTo>
                  <a:pt x="48630" y="76760"/>
                </a:lnTo>
                <a:lnTo>
                  <a:pt x="48640" y="76790"/>
                </a:lnTo>
                <a:lnTo>
                  <a:pt x="48660" y="76840"/>
                </a:lnTo>
                <a:lnTo>
                  <a:pt x="48660" y="76850"/>
                </a:lnTo>
                <a:lnTo>
                  <a:pt x="48660" y="76860"/>
                </a:lnTo>
                <a:lnTo>
                  <a:pt x="48660" y="76870"/>
                </a:lnTo>
                <a:lnTo>
                  <a:pt x="48670" y="76870"/>
                </a:lnTo>
                <a:lnTo>
                  <a:pt x="48690" y="76890"/>
                </a:lnTo>
                <a:lnTo>
                  <a:pt x="48710" y="76940"/>
                </a:lnTo>
                <a:lnTo>
                  <a:pt x="48780" y="77010"/>
                </a:lnTo>
                <a:lnTo>
                  <a:pt x="48830" y="77040"/>
                </a:lnTo>
                <a:lnTo>
                  <a:pt x="48720" y="77040"/>
                </a:lnTo>
                <a:lnTo>
                  <a:pt x="48610" y="77040"/>
                </a:lnTo>
                <a:lnTo>
                  <a:pt x="48590" y="77050"/>
                </a:lnTo>
                <a:lnTo>
                  <a:pt x="48130" y="77290"/>
                </a:lnTo>
                <a:lnTo>
                  <a:pt x="47750" y="77490"/>
                </a:lnTo>
                <a:lnTo>
                  <a:pt x="47080" y="77840"/>
                </a:lnTo>
                <a:lnTo>
                  <a:pt x="46610" y="78080"/>
                </a:lnTo>
                <a:lnTo>
                  <a:pt x="46430" y="78170"/>
                </a:lnTo>
                <a:lnTo>
                  <a:pt x="46420" y="78180"/>
                </a:lnTo>
                <a:lnTo>
                  <a:pt x="46420" y="78190"/>
                </a:lnTo>
                <a:lnTo>
                  <a:pt x="46420" y="78540"/>
                </a:lnTo>
                <a:lnTo>
                  <a:pt x="46420" y="78560"/>
                </a:lnTo>
                <a:lnTo>
                  <a:pt x="46420" y="78610"/>
                </a:lnTo>
                <a:lnTo>
                  <a:pt x="46420" y="79650"/>
                </a:lnTo>
                <a:lnTo>
                  <a:pt x="46420" y="80000"/>
                </a:lnTo>
                <a:lnTo>
                  <a:pt x="45830" y="80000"/>
                </a:lnTo>
                <a:lnTo>
                  <a:pt x="44750" y="80010"/>
                </a:lnTo>
                <a:lnTo>
                  <a:pt x="44740" y="80010"/>
                </a:lnTo>
                <a:lnTo>
                  <a:pt x="44140" y="80010"/>
                </a:lnTo>
                <a:lnTo>
                  <a:pt x="44100" y="80010"/>
                </a:lnTo>
                <a:lnTo>
                  <a:pt x="44080" y="80000"/>
                </a:lnTo>
                <a:lnTo>
                  <a:pt x="44060" y="79990"/>
                </a:lnTo>
                <a:lnTo>
                  <a:pt x="44030" y="79980"/>
                </a:lnTo>
                <a:lnTo>
                  <a:pt x="44010" y="79990"/>
                </a:lnTo>
                <a:lnTo>
                  <a:pt x="43990" y="79990"/>
                </a:lnTo>
                <a:lnTo>
                  <a:pt x="43970" y="80000"/>
                </a:lnTo>
                <a:lnTo>
                  <a:pt x="43950" y="79990"/>
                </a:lnTo>
                <a:lnTo>
                  <a:pt x="43930" y="80000"/>
                </a:lnTo>
                <a:lnTo>
                  <a:pt x="43910" y="80030"/>
                </a:lnTo>
                <a:lnTo>
                  <a:pt x="43880" y="80080"/>
                </a:lnTo>
                <a:lnTo>
                  <a:pt x="43840" y="80100"/>
                </a:lnTo>
                <a:lnTo>
                  <a:pt x="43820" y="80110"/>
                </a:lnTo>
                <a:lnTo>
                  <a:pt x="43780" y="80120"/>
                </a:lnTo>
                <a:lnTo>
                  <a:pt x="43770" y="80130"/>
                </a:lnTo>
                <a:lnTo>
                  <a:pt x="43750" y="80160"/>
                </a:lnTo>
                <a:lnTo>
                  <a:pt x="43730" y="80190"/>
                </a:lnTo>
                <a:lnTo>
                  <a:pt x="43700" y="80230"/>
                </a:lnTo>
                <a:lnTo>
                  <a:pt x="43630" y="80310"/>
                </a:lnTo>
                <a:lnTo>
                  <a:pt x="43610" y="80320"/>
                </a:lnTo>
                <a:lnTo>
                  <a:pt x="43550" y="80390"/>
                </a:lnTo>
                <a:lnTo>
                  <a:pt x="43500" y="80440"/>
                </a:lnTo>
                <a:lnTo>
                  <a:pt x="43500" y="80380"/>
                </a:lnTo>
                <a:lnTo>
                  <a:pt x="43500" y="80170"/>
                </a:lnTo>
                <a:lnTo>
                  <a:pt x="43500" y="77780"/>
                </a:lnTo>
                <a:lnTo>
                  <a:pt x="43500" y="77710"/>
                </a:lnTo>
                <a:lnTo>
                  <a:pt x="43250" y="77710"/>
                </a:lnTo>
                <a:lnTo>
                  <a:pt x="41330" y="77710"/>
                </a:lnTo>
                <a:lnTo>
                  <a:pt x="40890" y="77710"/>
                </a:lnTo>
                <a:lnTo>
                  <a:pt x="40030" y="77710"/>
                </a:lnTo>
                <a:lnTo>
                  <a:pt x="39270" y="77710"/>
                </a:lnTo>
                <a:lnTo>
                  <a:pt x="38080" y="77710"/>
                </a:lnTo>
                <a:lnTo>
                  <a:pt x="37190" y="77710"/>
                </a:lnTo>
                <a:lnTo>
                  <a:pt x="37160" y="79740"/>
                </a:lnTo>
                <a:lnTo>
                  <a:pt x="37190" y="79810"/>
                </a:lnTo>
                <a:lnTo>
                  <a:pt x="37170" y="80060"/>
                </a:lnTo>
                <a:lnTo>
                  <a:pt x="37170" y="80080"/>
                </a:lnTo>
                <a:lnTo>
                  <a:pt x="37170" y="80090"/>
                </a:lnTo>
                <a:lnTo>
                  <a:pt x="37180" y="80100"/>
                </a:lnTo>
                <a:lnTo>
                  <a:pt x="37380" y="80480"/>
                </a:lnTo>
                <a:lnTo>
                  <a:pt x="37440" y="80600"/>
                </a:lnTo>
                <a:lnTo>
                  <a:pt x="37530" y="80770"/>
                </a:lnTo>
                <a:lnTo>
                  <a:pt x="37520" y="80770"/>
                </a:lnTo>
                <a:lnTo>
                  <a:pt x="37490" y="80780"/>
                </a:lnTo>
                <a:lnTo>
                  <a:pt x="37470" y="80780"/>
                </a:lnTo>
                <a:lnTo>
                  <a:pt x="37380" y="80790"/>
                </a:lnTo>
                <a:lnTo>
                  <a:pt x="37270" y="80800"/>
                </a:lnTo>
                <a:lnTo>
                  <a:pt x="37240" y="80800"/>
                </a:lnTo>
                <a:lnTo>
                  <a:pt x="37220" y="80800"/>
                </a:lnTo>
                <a:lnTo>
                  <a:pt x="37200" y="80800"/>
                </a:lnTo>
                <a:lnTo>
                  <a:pt x="37160" y="80800"/>
                </a:lnTo>
                <a:lnTo>
                  <a:pt x="37120" y="80800"/>
                </a:lnTo>
                <a:lnTo>
                  <a:pt x="37070" y="80800"/>
                </a:lnTo>
                <a:lnTo>
                  <a:pt x="37060" y="80800"/>
                </a:lnTo>
                <a:lnTo>
                  <a:pt x="37040" y="80800"/>
                </a:lnTo>
                <a:lnTo>
                  <a:pt x="37010" y="80800"/>
                </a:lnTo>
                <a:lnTo>
                  <a:pt x="36980" y="80810"/>
                </a:lnTo>
                <a:lnTo>
                  <a:pt x="36950" y="80810"/>
                </a:lnTo>
                <a:lnTo>
                  <a:pt x="36920" y="80810"/>
                </a:lnTo>
                <a:lnTo>
                  <a:pt x="36900" y="80810"/>
                </a:lnTo>
                <a:lnTo>
                  <a:pt x="36890" y="80810"/>
                </a:lnTo>
                <a:lnTo>
                  <a:pt x="36850" y="80810"/>
                </a:lnTo>
                <a:lnTo>
                  <a:pt x="36840" y="80810"/>
                </a:lnTo>
                <a:lnTo>
                  <a:pt x="36770" y="80810"/>
                </a:lnTo>
                <a:lnTo>
                  <a:pt x="36550" y="80790"/>
                </a:lnTo>
                <a:lnTo>
                  <a:pt x="36260" y="80780"/>
                </a:lnTo>
                <a:lnTo>
                  <a:pt x="35890" y="80760"/>
                </a:lnTo>
                <a:lnTo>
                  <a:pt x="35820" y="8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