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 Darfur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Sudan • State Map | Fully Editable Vector Shape</a:t>
            </a:r>
          </a:p>
        </p:txBody>
      </p:sp>
      <p:sp>
        <p:nvSpPr>
          <p:cNvPr id="101" name="West Darfur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9790" y="50940"/>
                </a:moveTo>
                <a:lnTo>
                  <a:pt x="9810" y="50960"/>
                </a:lnTo>
                <a:lnTo>
                  <a:pt x="9840" y="50990"/>
                </a:lnTo>
                <a:lnTo>
                  <a:pt x="9870" y="51020"/>
                </a:lnTo>
                <a:lnTo>
                  <a:pt x="9950" y="51090"/>
                </a:lnTo>
                <a:lnTo>
                  <a:pt x="9970" y="51110"/>
                </a:lnTo>
                <a:lnTo>
                  <a:pt x="10040" y="51170"/>
                </a:lnTo>
                <a:lnTo>
                  <a:pt x="10050" y="51180"/>
                </a:lnTo>
                <a:lnTo>
                  <a:pt x="10070" y="51200"/>
                </a:lnTo>
                <a:lnTo>
                  <a:pt x="10130" y="51260"/>
                </a:lnTo>
                <a:lnTo>
                  <a:pt x="10190" y="51320"/>
                </a:lnTo>
                <a:lnTo>
                  <a:pt x="10300" y="51420"/>
                </a:lnTo>
                <a:lnTo>
                  <a:pt x="10300" y="51430"/>
                </a:lnTo>
                <a:lnTo>
                  <a:pt x="10290" y="51440"/>
                </a:lnTo>
                <a:lnTo>
                  <a:pt x="10280" y="51510"/>
                </a:lnTo>
                <a:lnTo>
                  <a:pt x="10260" y="51610"/>
                </a:lnTo>
                <a:lnTo>
                  <a:pt x="10260" y="51640"/>
                </a:lnTo>
                <a:lnTo>
                  <a:pt x="10250" y="51650"/>
                </a:lnTo>
                <a:lnTo>
                  <a:pt x="10240" y="51700"/>
                </a:lnTo>
                <a:lnTo>
                  <a:pt x="10230" y="51780"/>
                </a:lnTo>
                <a:lnTo>
                  <a:pt x="10210" y="51890"/>
                </a:lnTo>
                <a:lnTo>
                  <a:pt x="10210" y="51900"/>
                </a:lnTo>
                <a:lnTo>
                  <a:pt x="10190" y="51980"/>
                </a:lnTo>
                <a:lnTo>
                  <a:pt x="10190" y="51990"/>
                </a:lnTo>
                <a:lnTo>
                  <a:pt x="10190" y="52000"/>
                </a:lnTo>
                <a:lnTo>
                  <a:pt x="10180" y="52050"/>
                </a:lnTo>
                <a:lnTo>
                  <a:pt x="10170" y="52110"/>
                </a:lnTo>
                <a:lnTo>
                  <a:pt x="10150" y="52210"/>
                </a:lnTo>
                <a:lnTo>
                  <a:pt x="10150" y="52220"/>
                </a:lnTo>
                <a:lnTo>
                  <a:pt x="10130" y="52280"/>
                </a:lnTo>
                <a:lnTo>
                  <a:pt x="10130" y="52320"/>
                </a:lnTo>
                <a:lnTo>
                  <a:pt x="10120" y="52360"/>
                </a:lnTo>
                <a:lnTo>
                  <a:pt x="10110" y="52380"/>
                </a:lnTo>
                <a:lnTo>
                  <a:pt x="10100" y="52460"/>
                </a:lnTo>
                <a:lnTo>
                  <a:pt x="10100" y="52490"/>
                </a:lnTo>
                <a:lnTo>
                  <a:pt x="10090" y="52500"/>
                </a:lnTo>
                <a:lnTo>
                  <a:pt x="10090" y="52510"/>
                </a:lnTo>
                <a:lnTo>
                  <a:pt x="10080" y="52590"/>
                </a:lnTo>
                <a:lnTo>
                  <a:pt x="10080" y="52610"/>
                </a:lnTo>
                <a:lnTo>
                  <a:pt x="10070" y="52640"/>
                </a:lnTo>
                <a:lnTo>
                  <a:pt x="10060" y="52720"/>
                </a:lnTo>
                <a:lnTo>
                  <a:pt x="10060" y="52730"/>
                </a:lnTo>
                <a:lnTo>
                  <a:pt x="10050" y="52760"/>
                </a:lnTo>
                <a:lnTo>
                  <a:pt x="10050" y="52810"/>
                </a:lnTo>
                <a:lnTo>
                  <a:pt x="10040" y="52830"/>
                </a:lnTo>
                <a:lnTo>
                  <a:pt x="10040" y="52860"/>
                </a:lnTo>
                <a:lnTo>
                  <a:pt x="10030" y="52910"/>
                </a:lnTo>
                <a:lnTo>
                  <a:pt x="10030" y="52970"/>
                </a:lnTo>
                <a:lnTo>
                  <a:pt x="10020" y="53000"/>
                </a:lnTo>
                <a:lnTo>
                  <a:pt x="10020" y="53030"/>
                </a:lnTo>
                <a:lnTo>
                  <a:pt x="10010" y="53080"/>
                </a:lnTo>
                <a:lnTo>
                  <a:pt x="10010" y="53100"/>
                </a:lnTo>
                <a:lnTo>
                  <a:pt x="10000" y="53150"/>
                </a:lnTo>
                <a:lnTo>
                  <a:pt x="10000" y="53160"/>
                </a:lnTo>
                <a:lnTo>
                  <a:pt x="10000" y="53190"/>
                </a:lnTo>
                <a:lnTo>
                  <a:pt x="9990" y="53210"/>
                </a:lnTo>
                <a:lnTo>
                  <a:pt x="9990" y="53220"/>
                </a:lnTo>
                <a:lnTo>
                  <a:pt x="9990" y="53230"/>
                </a:lnTo>
                <a:lnTo>
                  <a:pt x="9990" y="53240"/>
                </a:lnTo>
                <a:lnTo>
                  <a:pt x="9990" y="53250"/>
                </a:lnTo>
                <a:lnTo>
                  <a:pt x="9980" y="53280"/>
                </a:lnTo>
                <a:lnTo>
                  <a:pt x="9990" y="53280"/>
                </a:lnTo>
                <a:lnTo>
                  <a:pt x="9980" y="53320"/>
                </a:lnTo>
                <a:lnTo>
                  <a:pt x="10440" y="53640"/>
                </a:lnTo>
                <a:lnTo>
                  <a:pt x="11030" y="53380"/>
                </a:lnTo>
                <a:lnTo>
                  <a:pt x="11040" y="53390"/>
                </a:lnTo>
                <a:lnTo>
                  <a:pt x="11040" y="53400"/>
                </a:lnTo>
                <a:lnTo>
                  <a:pt x="11050" y="53410"/>
                </a:lnTo>
                <a:lnTo>
                  <a:pt x="11060" y="53420"/>
                </a:lnTo>
                <a:lnTo>
                  <a:pt x="11060" y="53430"/>
                </a:lnTo>
                <a:lnTo>
                  <a:pt x="11070" y="53430"/>
                </a:lnTo>
                <a:lnTo>
                  <a:pt x="11090" y="53460"/>
                </a:lnTo>
                <a:lnTo>
                  <a:pt x="11100" y="53470"/>
                </a:lnTo>
                <a:lnTo>
                  <a:pt x="11100" y="53480"/>
                </a:lnTo>
                <a:lnTo>
                  <a:pt x="11110" y="53480"/>
                </a:lnTo>
                <a:lnTo>
                  <a:pt x="11120" y="53500"/>
                </a:lnTo>
                <a:lnTo>
                  <a:pt x="11130" y="53510"/>
                </a:lnTo>
                <a:lnTo>
                  <a:pt x="11150" y="53540"/>
                </a:lnTo>
                <a:lnTo>
                  <a:pt x="11170" y="53560"/>
                </a:lnTo>
                <a:lnTo>
                  <a:pt x="11190" y="53580"/>
                </a:lnTo>
                <a:lnTo>
                  <a:pt x="11200" y="53600"/>
                </a:lnTo>
                <a:lnTo>
                  <a:pt x="11230" y="53640"/>
                </a:lnTo>
                <a:lnTo>
                  <a:pt x="11280" y="53710"/>
                </a:lnTo>
                <a:lnTo>
                  <a:pt x="11400" y="53860"/>
                </a:lnTo>
                <a:lnTo>
                  <a:pt x="11440" y="53920"/>
                </a:lnTo>
                <a:lnTo>
                  <a:pt x="11590" y="54110"/>
                </a:lnTo>
                <a:lnTo>
                  <a:pt x="11670" y="54280"/>
                </a:lnTo>
                <a:lnTo>
                  <a:pt x="11740" y="54440"/>
                </a:lnTo>
                <a:lnTo>
                  <a:pt x="11740" y="54450"/>
                </a:lnTo>
                <a:lnTo>
                  <a:pt x="11740" y="54460"/>
                </a:lnTo>
                <a:lnTo>
                  <a:pt x="11740" y="54500"/>
                </a:lnTo>
                <a:lnTo>
                  <a:pt x="11730" y="54580"/>
                </a:lnTo>
                <a:lnTo>
                  <a:pt x="11730" y="54660"/>
                </a:lnTo>
                <a:lnTo>
                  <a:pt x="11700" y="54750"/>
                </a:lnTo>
                <a:lnTo>
                  <a:pt x="11700" y="54770"/>
                </a:lnTo>
                <a:lnTo>
                  <a:pt x="11690" y="54800"/>
                </a:lnTo>
                <a:lnTo>
                  <a:pt x="11640" y="54990"/>
                </a:lnTo>
                <a:lnTo>
                  <a:pt x="11630" y="55040"/>
                </a:lnTo>
                <a:lnTo>
                  <a:pt x="11600" y="55120"/>
                </a:lnTo>
                <a:lnTo>
                  <a:pt x="11600" y="55130"/>
                </a:lnTo>
                <a:lnTo>
                  <a:pt x="11600" y="55140"/>
                </a:lnTo>
                <a:lnTo>
                  <a:pt x="11590" y="55150"/>
                </a:lnTo>
                <a:lnTo>
                  <a:pt x="11580" y="55160"/>
                </a:lnTo>
                <a:lnTo>
                  <a:pt x="11580" y="55170"/>
                </a:lnTo>
                <a:lnTo>
                  <a:pt x="11560" y="55200"/>
                </a:lnTo>
                <a:lnTo>
                  <a:pt x="11560" y="55210"/>
                </a:lnTo>
                <a:lnTo>
                  <a:pt x="11550" y="55220"/>
                </a:lnTo>
                <a:lnTo>
                  <a:pt x="11550" y="55230"/>
                </a:lnTo>
                <a:lnTo>
                  <a:pt x="11580" y="55260"/>
                </a:lnTo>
                <a:lnTo>
                  <a:pt x="11590" y="55280"/>
                </a:lnTo>
                <a:lnTo>
                  <a:pt x="11630" y="55320"/>
                </a:lnTo>
                <a:lnTo>
                  <a:pt x="11660" y="55360"/>
                </a:lnTo>
                <a:lnTo>
                  <a:pt x="11680" y="55390"/>
                </a:lnTo>
                <a:lnTo>
                  <a:pt x="11690" y="55390"/>
                </a:lnTo>
                <a:lnTo>
                  <a:pt x="11690" y="55400"/>
                </a:lnTo>
                <a:lnTo>
                  <a:pt x="11690" y="55410"/>
                </a:lnTo>
                <a:lnTo>
                  <a:pt x="11700" y="55410"/>
                </a:lnTo>
                <a:lnTo>
                  <a:pt x="11700" y="55420"/>
                </a:lnTo>
                <a:lnTo>
                  <a:pt x="11710" y="55420"/>
                </a:lnTo>
                <a:lnTo>
                  <a:pt x="11720" y="55450"/>
                </a:lnTo>
                <a:lnTo>
                  <a:pt x="11740" y="55460"/>
                </a:lnTo>
                <a:lnTo>
                  <a:pt x="11750" y="55470"/>
                </a:lnTo>
                <a:lnTo>
                  <a:pt x="11750" y="55480"/>
                </a:lnTo>
                <a:lnTo>
                  <a:pt x="11820" y="55560"/>
                </a:lnTo>
                <a:lnTo>
                  <a:pt x="11830" y="55560"/>
                </a:lnTo>
                <a:lnTo>
                  <a:pt x="11910" y="55560"/>
                </a:lnTo>
                <a:lnTo>
                  <a:pt x="11980" y="55560"/>
                </a:lnTo>
                <a:lnTo>
                  <a:pt x="12170" y="55530"/>
                </a:lnTo>
                <a:lnTo>
                  <a:pt x="12170" y="55570"/>
                </a:lnTo>
                <a:lnTo>
                  <a:pt x="12170" y="55600"/>
                </a:lnTo>
                <a:lnTo>
                  <a:pt x="12170" y="55640"/>
                </a:lnTo>
                <a:lnTo>
                  <a:pt x="12160" y="55660"/>
                </a:lnTo>
                <a:lnTo>
                  <a:pt x="12160" y="55670"/>
                </a:lnTo>
                <a:lnTo>
                  <a:pt x="12150" y="55690"/>
                </a:lnTo>
                <a:lnTo>
                  <a:pt x="12110" y="55840"/>
                </a:lnTo>
                <a:lnTo>
                  <a:pt x="12100" y="55840"/>
                </a:lnTo>
                <a:lnTo>
                  <a:pt x="12100" y="55850"/>
                </a:lnTo>
                <a:lnTo>
                  <a:pt x="12100" y="55860"/>
                </a:lnTo>
                <a:lnTo>
                  <a:pt x="12100" y="55870"/>
                </a:lnTo>
                <a:lnTo>
                  <a:pt x="12120" y="55900"/>
                </a:lnTo>
                <a:lnTo>
                  <a:pt x="12150" y="55960"/>
                </a:lnTo>
                <a:lnTo>
                  <a:pt x="12190" y="56070"/>
                </a:lnTo>
                <a:lnTo>
                  <a:pt x="12250" y="56220"/>
                </a:lnTo>
                <a:lnTo>
                  <a:pt x="12310" y="56390"/>
                </a:lnTo>
                <a:lnTo>
                  <a:pt x="12290" y="56500"/>
                </a:lnTo>
                <a:lnTo>
                  <a:pt x="12280" y="56510"/>
                </a:lnTo>
                <a:lnTo>
                  <a:pt x="12230" y="56570"/>
                </a:lnTo>
                <a:lnTo>
                  <a:pt x="12080" y="56680"/>
                </a:lnTo>
                <a:lnTo>
                  <a:pt x="12010" y="56700"/>
                </a:lnTo>
                <a:lnTo>
                  <a:pt x="11880" y="56850"/>
                </a:lnTo>
                <a:lnTo>
                  <a:pt x="11820" y="56950"/>
                </a:lnTo>
                <a:lnTo>
                  <a:pt x="11790" y="56980"/>
                </a:lnTo>
                <a:lnTo>
                  <a:pt x="11790" y="56990"/>
                </a:lnTo>
                <a:lnTo>
                  <a:pt x="11790" y="57000"/>
                </a:lnTo>
                <a:lnTo>
                  <a:pt x="11780" y="57010"/>
                </a:lnTo>
                <a:lnTo>
                  <a:pt x="11770" y="57040"/>
                </a:lnTo>
                <a:lnTo>
                  <a:pt x="11750" y="57090"/>
                </a:lnTo>
                <a:lnTo>
                  <a:pt x="11740" y="57140"/>
                </a:lnTo>
                <a:lnTo>
                  <a:pt x="11730" y="57150"/>
                </a:lnTo>
                <a:lnTo>
                  <a:pt x="11730" y="57160"/>
                </a:lnTo>
                <a:lnTo>
                  <a:pt x="11720" y="57180"/>
                </a:lnTo>
                <a:lnTo>
                  <a:pt x="11700" y="57230"/>
                </a:lnTo>
                <a:lnTo>
                  <a:pt x="11700" y="57240"/>
                </a:lnTo>
                <a:lnTo>
                  <a:pt x="11690" y="57250"/>
                </a:lnTo>
                <a:lnTo>
                  <a:pt x="11690" y="57270"/>
                </a:lnTo>
                <a:lnTo>
                  <a:pt x="11680" y="57280"/>
                </a:lnTo>
                <a:lnTo>
                  <a:pt x="11680" y="57300"/>
                </a:lnTo>
                <a:lnTo>
                  <a:pt x="11670" y="57320"/>
                </a:lnTo>
                <a:lnTo>
                  <a:pt x="11650" y="57370"/>
                </a:lnTo>
                <a:lnTo>
                  <a:pt x="11640" y="57390"/>
                </a:lnTo>
                <a:lnTo>
                  <a:pt x="11630" y="57540"/>
                </a:lnTo>
                <a:lnTo>
                  <a:pt x="11630" y="57550"/>
                </a:lnTo>
                <a:lnTo>
                  <a:pt x="11610" y="57600"/>
                </a:lnTo>
                <a:lnTo>
                  <a:pt x="11590" y="57630"/>
                </a:lnTo>
                <a:lnTo>
                  <a:pt x="11520" y="57800"/>
                </a:lnTo>
                <a:lnTo>
                  <a:pt x="11530" y="57810"/>
                </a:lnTo>
                <a:lnTo>
                  <a:pt x="11520" y="57840"/>
                </a:lnTo>
                <a:lnTo>
                  <a:pt x="12100" y="58040"/>
                </a:lnTo>
                <a:lnTo>
                  <a:pt x="12100" y="58050"/>
                </a:lnTo>
                <a:lnTo>
                  <a:pt x="12090" y="58070"/>
                </a:lnTo>
                <a:lnTo>
                  <a:pt x="12000" y="58090"/>
                </a:lnTo>
                <a:lnTo>
                  <a:pt x="11990" y="58090"/>
                </a:lnTo>
                <a:lnTo>
                  <a:pt x="11970" y="58090"/>
                </a:lnTo>
                <a:lnTo>
                  <a:pt x="11940" y="58100"/>
                </a:lnTo>
                <a:lnTo>
                  <a:pt x="11930" y="58120"/>
                </a:lnTo>
                <a:lnTo>
                  <a:pt x="11930" y="58150"/>
                </a:lnTo>
                <a:lnTo>
                  <a:pt x="11930" y="58160"/>
                </a:lnTo>
                <a:lnTo>
                  <a:pt x="11930" y="58170"/>
                </a:lnTo>
                <a:lnTo>
                  <a:pt x="11940" y="58250"/>
                </a:lnTo>
                <a:lnTo>
                  <a:pt x="11940" y="58330"/>
                </a:lnTo>
                <a:lnTo>
                  <a:pt x="11940" y="58350"/>
                </a:lnTo>
                <a:lnTo>
                  <a:pt x="11940" y="58360"/>
                </a:lnTo>
                <a:lnTo>
                  <a:pt x="11940" y="58390"/>
                </a:lnTo>
                <a:lnTo>
                  <a:pt x="11940" y="58410"/>
                </a:lnTo>
                <a:lnTo>
                  <a:pt x="11940" y="58440"/>
                </a:lnTo>
                <a:lnTo>
                  <a:pt x="11950" y="58500"/>
                </a:lnTo>
                <a:lnTo>
                  <a:pt x="11950" y="58550"/>
                </a:lnTo>
                <a:lnTo>
                  <a:pt x="11950" y="58570"/>
                </a:lnTo>
                <a:lnTo>
                  <a:pt x="11960" y="58640"/>
                </a:lnTo>
                <a:lnTo>
                  <a:pt x="11960" y="58690"/>
                </a:lnTo>
                <a:lnTo>
                  <a:pt x="11960" y="58700"/>
                </a:lnTo>
                <a:lnTo>
                  <a:pt x="11960" y="58710"/>
                </a:lnTo>
                <a:lnTo>
                  <a:pt x="11960" y="58720"/>
                </a:lnTo>
                <a:lnTo>
                  <a:pt x="11950" y="58750"/>
                </a:lnTo>
                <a:lnTo>
                  <a:pt x="11910" y="58770"/>
                </a:lnTo>
                <a:lnTo>
                  <a:pt x="11860" y="58770"/>
                </a:lnTo>
                <a:lnTo>
                  <a:pt x="11830" y="58760"/>
                </a:lnTo>
                <a:lnTo>
                  <a:pt x="11800" y="58770"/>
                </a:lnTo>
                <a:lnTo>
                  <a:pt x="11780" y="58790"/>
                </a:lnTo>
                <a:lnTo>
                  <a:pt x="11770" y="58800"/>
                </a:lnTo>
                <a:lnTo>
                  <a:pt x="11760" y="58820"/>
                </a:lnTo>
                <a:lnTo>
                  <a:pt x="11750" y="58840"/>
                </a:lnTo>
                <a:lnTo>
                  <a:pt x="11740" y="58860"/>
                </a:lnTo>
                <a:lnTo>
                  <a:pt x="11730" y="58870"/>
                </a:lnTo>
                <a:lnTo>
                  <a:pt x="11720" y="58880"/>
                </a:lnTo>
                <a:lnTo>
                  <a:pt x="11720" y="58900"/>
                </a:lnTo>
                <a:lnTo>
                  <a:pt x="11730" y="58900"/>
                </a:lnTo>
                <a:lnTo>
                  <a:pt x="11730" y="58910"/>
                </a:lnTo>
                <a:lnTo>
                  <a:pt x="11730" y="58920"/>
                </a:lnTo>
                <a:lnTo>
                  <a:pt x="11730" y="58930"/>
                </a:lnTo>
                <a:lnTo>
                  <a:pt x="11730" y="58940"/>
                </a:lnTo>
                <a:lnTo>
                  <a:pt x="11760" y="58980"/>
                </a:lnTo>
                <a:lnTo>
                  <a:pt x="11810" y="59010"/>
                </a:lnTo>
                <a:lnTo>
                  <a:pt x="11830" y="59010"/>
                </a:lnTo>
                <a:lnTo>
                  <a:pt x="11830" y="59020"/>
                </a:lnTo>
                <a:lnTo>
                  <a:pt x="11840" y="59020"/>
                </a:lnTo>
                <a:lnTo>
                  <a:pt x="11850" y="59020"/>
                </a:lnTo>
                <a:lnTo>
                  <a:pt x="11850" y="59030"/>
                </a:lnTo>
                <a:lnTo>
                  <a:pt x="11940" y="59050"/>
                </a:lnTo>
                <a:lnTo>
                  <a:pt x="11990" y="59110"/>
                </a:lnTo>
                <a:lnTo>
                  <a:pt x="12010" y="59160"/>
                </a:lnTo>
                <a:lnTo>
                  <a:pt x="12010" y="59170"/>
                </a:lnTo>
                <a:lnTo>
                  <a:pt x="12000" y="59320"/>
                </a:lnTo>
                <a:lnTo>
                  <a:pt x="11960" y="59400"/>
                </a:lnTo>
                <a:lnTo>
                  <a:pt x="11970" y="59410"/>
                </a:lnTo>
                <a:lnTo>
                  <a:pt x="11960" y="59430"/>
                </a:lnTo>
                <a:lnTo>
                  <a:pt x="11960" y="59440"/>
                </a:lnTo>
                <a:lnTo>
                  <a:pt x="11990" y="59460"/>
                </a:lnTo>
                <a:lnTo>
                  <a:pt x="12000" y="59470"/>
                </a:lnTo>
                <a:lnTo>
                  <a:pt x="12000" y="59480"/>
                </a:lnTo>
                <a:lnTo>
                  <a:pt x="12020" y="59490"/>
                </a:lnTo>
                <a:lnTo>
                  <a:pt x="12030" y="59500"/>
                </a:lnTo>
                <a:lnTo>
                  <a:pt x="12040" y="59510"/>
                </a:lnTo>
                <a:lnTo>
                  <a:pt x="12050" y="59510"/>
                </a:lnTo>
                <a:lnTo>
                  <a:pt x="12070" y="59530"/>
                </a:lnTo>
                <a:lnTo>
                  <a:pt x="12080" y="59540"/>
                </a:lnTo>
                <a:lnTo>
                  <a:pt x="12120" y="59570"/>
                </a:lnTo>
                <a:lnTo>
                  <a:pt x="12140" y="59590"/>
                </a:lnTo>
                <a:lnTo>
                  <a:pt x="12160" y="59610"/>
                </a:lnTo>
                <a:lnTo>
                  <a:pt x="12190" y="59640"/>
                </a:lnTo>
                <a:lnTo>
                  <a:pt x="12180" y="59650"/>
                </a:lnTo>
                <a:lnTo>
                  <a:pt x="12180" y="59660"/>
                </a:lnTo>
                <a:lnTo>
                  <a:pt x="12180" y="59670"/>
                </a:lnTo>
                <a:lnTo>
                  <a:pt x="12170" y="59690"/>
                </a:lnTo>
                <a:lnTo>
                  <a:pt x="12160" y="59710"/>
                </a:lnTo>
                <a:lnTo>
                  <a:pt x="12160" y="59730"/>
                </a:lnTo>
                <a:lnTo>
                  <a:pt x="12160" y="59740"/>
                </a:lnTo>
                <a:lnTo>
                  <a:pt x="12160" y="59750"/>
                </a:lnTo>
                <a:lnTo>
                  <a:pt x="12150" y="59750"/>
                </a:lnTo>
                <a:lnTo>
                  <a:pt x="12140" y="59760"/>
                </a:lnTo>
                <a:lnTo>
                  <a:pt x="12090" y="59790"/>
                </a:lnTo>
                <a:lnTo>
                  <a:pt x="12080" y="59800"/>
                </a:lnTo>
                <a:lnTo>
                  <a:pt x="12070" y="59800"/>
                </a:lnTo>
                <a:lnTo>
                  <a:pt x="12060" y="59810"/>
                </a:lnTo>
                <a:lnTo>
                  <a:pt x="12060" y="59820"/>
                </a:lnTo>
                <a:lnTo>
                  <a:pt x="12060" y="59830"/>
                </a:lnTo>
                <a:lnTo>
                  <a:pt x="12050" y="59890"/>
                </a:lnTo>
                <a:lnTo>
                  <a:pt x="12050" y="59940"/>
                </a:lnTo>
                <a:lnTo>
                  <a:pt x="12030" y="60270"/>
                </a:lnTo>
                <a:lnTo>
                  <a:pt x="11980" y="60390"/>
                </a:lnTo>
                <a:lnTo>
                  <a:pt x="11860" y="60430"/>
                </a:lnTo>
                <a:lnTo>
                  <a:pt x="11610" y="60520"/>
                </a:lnTo>
                <a:lnTo>
                  <a:pt x="11580" y="60540"/>
                </a:lnTo>
                <a:lnTo>
                  <a:pt x="11570" y="60540"/>
                </a:lnTo>
                <a:lnTo>
                  <a:pt x="11550" y="60550"/>
                </a:lnTo>
                <a:lnTo>
                  <a:pt x="11470" y="60580"/>
                </a:lnTo>
                <a:lnTo>
                  <a:pt x="11420" y="60600"/>
                </a:lnTo>
                <a:lnTo>
                  <a:pt x="11410" y="60600"/>
                </a:lnTo>
                <a:lnTo>
                  <a:pt x="11380" y="60600"/>
                </a:lnTo>
                <a:lnTo>
                  <a:pt x="11350" y="60600"/>
                </a:lnTo>
                <a:lnTo>
                  <a:pt x="11330" y="60590"/>
                </a:lnTo>
                <a:lnTo>
                  <a:pt x="11290" y="60580"/>
                </a:lnTo>
                <a:lnTo>
                  <a:pt x="11260" y="60570"/>
                </a:lnTo>
                <a:lnTo>
                  <a:pt x="11210" y="60560"/>
                </a:lnTo>
                <a:lnTo>
                  <a:pt x="11200" y="60560"/>
                </a:lnTo>
                <a:lnTo>
                  <a:pt x="11180" y="60590"/>
                </a:lnTo>
                <a:lnTo>
                  <a:pt x="11160" y="60610"/>
                </a:lnTo>
                <a:lnTo>
                  <a:pt x="11150" y="60620"/>
                </a:lnTo>
                <a:lnTo>
                  <a:pt x="11160" y="60660"/>
                </a:lnTo>
                <a:lnTo>
                  <a:pt x="11180" y="60740"/>
                </a:lnTo>
                <a:lnTo>
                  <a:pt x="11180" y="60810"/>
                </a:lnTo>
                <a:lnTo>
                  <a:pt x="11180" y="60820"/>
                </a:lnTo>
                <a:lnTo>
                  <a:pt x="11180" y="60880"/>
                </a:lnTo>
                <a:lnTo>
                  <a:pt x="11170" y="60900"/>
                </a:lnTo>
                <a:lnTo>
                  <a:pt x="11170" y="60910"/>
                </a:lnTo>
                <a:lnTo>
                  <a:pt x="11170" y="60920"/>
                </a:lnTo>
                <a:lnTo>
                  <a:pt x="11150" y="60960"/>
                </a:lnTo>
                <a:lnTo>
                  <a:pt x="11130" y="60990"/>
                </a:lnTo>
                <a:lnTo>
                  <a:pt x="11130" y="61000"/>
                </a:lnTo>
                <a:lnTo>
                  <a:pt x="11110" y="61020"/>
                </a:lnTo>
                <a:lnTo>
                  <a:pt x="11060" y="61090"/>
                </a:lnTo>
                <a:lnTo>
                  <a:pt x="11060" y="61100"/>
                </a:lnTo>
                <a:lnTo>
                  <a:pt x="11050" y="61110"/>
                </a:lnTo>
                <a:lnTo>
                  <a:pt x="11030" y="61110"/>
                </a:lnTo>
                <a:lnTo>
                  <a:pt x="11010" y="61120"/>
                </a:lnTo>
                <a:lnTo>
                  <a:pt x="11000" y="61130"/>
                </a:lnTo>
                <a:lnTo>
                  <a:pt x="11000" y="61140"/>
                </a:lnTo>
                <a:lnTo>
                  <a:pt x="10980" y="61140"/>
                </a:lnTo>
                <a:lnTo>
                  <a:pt x="10970" y="61140"/>
                </a:lnTo>
                <a:lnTo>
                  <a:pt x="10960" y="61140"/>
                </a:lnTo>
                <a:lnTo>
                  <a:pt x="10950" y="61150"/>
                </a:lnTo>
                <a:lnTo>
                  <a:pt x="10960" y="61160"/>
                </a:lnTo>
                <a:lnTo>
                  <a:pt x="10970" y="61160"/>
                </a:lnTo>
                <a:lnTo>
                  <a:pt x="10970" y="61170"/>
                </a:lnTo>
                <a:lnTo>
                  <a:pt x="11000" y="61180"/>
                </a:lnTo>
                <a:lnTo>
                  <a:pt x="11010" y="61200"/>
                </a:lnTo>
                <a:lnTo>
                  <a:pt x="11000" y="61200"/>
                </a:lnTo>
                <a:lnTo>
                  <a:pt x="10980" y="61200"/>
                </a:lnTo>
                <a:lnTo>
                  <a:pt x="10910" y="61270"/>
                </a:lnTo>
                <a:lnTo>
                  <a:pt x="10870" y="61260"/>
                </a:lnTo>
                <a:lnTo>
                  <a:pt x="10840" y="61260"/>
                </a:lnTo>
                <a:lnTo>
                  <a:pt x="10840" y="61270"/>
                </a:lnTo>
                <a:lnTo>
                  <a:pt x="10830" y="61290"/>
                </a:lnTo>
                <a:lnTo>
                  <a:pt x="10790" y="61360"/>
                </a:lnTo>
                <a:lnTo>
                  <a:pt x="10790" y="61380"/>
                </a:lnTo>
                <a:lnTo>
                  <a:pt x="10740" y="61430"/>
                </a:lnTo>
                <a:lnTo>
                  <a:pt x="10710" y="61470"/>
                </a:lnTo>
                <a:lnTo>
                  <a:pt x="10770" y="61550"/>
                </a:lnTo>
                <a:lnTo>
                  <a:pt x="10840" y="61610"/>
                </a:lnTo>
                <a:lnTo>
                  <a:pt x="10830" y="61690"/>
                </a:lnTo>
                <a:lnTo>
                  <a:pt x="10710" y="61810"/>
                </a:lnTo>
                <a:lnTo>
                  <a:pt x="10660" y="61860"/>
                </a:lnTo>
                <a:lnTo>
                  <a:pt x="10560" y="61840"/>
                </a:lnTo>
                <a:lnTo>
                  <a:pt x="10480" y="61850"/>
                </a:lnTo>
                <a:lnTo>
                  <a:pt x="10420" y="61900"/>
                </a:lnTo>
                <a:lnTo>
                  <a:pt x="10330" y="61950"/>
                </a:lnTo>
                <a:lnTo>
                  <a:pt x="10310" y="61980"/>
                </a:lnTo>
                <a:lnTo>
                  <a:pt x="10430" y="62020"/>
                </a:lnTo>
                <a:lnTo>
                  <a:pt x="10490" y="62080"/>
                </a:lnTo>
                <a:lnTo>
                  <a:pt x="10500" y="62130"/>
                </a:lnTo>
                <a:lnTo>
                  <a:pt x="10500" y="62150"/>
                </a:lnTo>
                <a:lnTo>
                  <a:pt x="10490" y="62150"/>
                </a:lnTo>
                <a:lnTo>
                  <a:pt x="10490" y="62140"/>
                </a:lnTo>
                <a:lnTo>
                  <a:pt x="10480" y="62140"/>
                </a:lnTo>
                <a:lnTo>
                  <a:pt x="10470" y="62140"/>
                </a:lnTo>
                <a:lnTo>
                  <a:pt x="10470" y="62150"/>
                </a:lnTo>
                <a:lnTo>
                  <a:pt x="10460" y="62160"/>
                </a:lnTo>
                <a:lnTo>
                  <a:pt x="10460" y="62170"/>
                </a:lnTo>
                <a:lnTo>
                  <a:pt x="10450" y="62170"/>
                </a:lnTo>
                <a:lnTo>
                  <a:pt x="10440" y="62180"/>
                </a:lnTo>
                <a:lnTo>
                  <a:pt x="10440" y="62190"/>
                </a:lnTo>
                <a:lnTo>
                  <a:pt x="10460" y="62220"/>
                </a:lnTo>
                <a:lnTo>
                  <a:pt x="10470" y="62220"/>
                </a:lnTo>
                <a:lnTo>
                  <a:pt x="10470" y="62230"/>
                </a:lnTo>
                <a:lnTo>
                  <a:pt x="10470" y="62240"/>
                </a:lnTo>
                <a:lnTo>
                  <a:pt x="10480" y="62240"/>
                </a:lnTo>
                <a:lnTo>
                  <a:pt x="10470" y="62260"/>
                </a:lnTo>
                <a:lnTo>
                  <a:pt x="10470" y="62290"/>
                </a:lnTo>
                <a:lnTo>
                  <a:pt x="10470" y="62300"/>
                </a:lnTo>
                <a:lnTo>
                  <a:pt x="10440" y="62330"/>
                </a:lnTo>
                <a:lnTo>
                  <a:pt x="10440" y="62340"/>
                </a:lnTo>
                <a:lnTo>
                  <a:pt x="10430" y="62360"/>
                </a:lnTo>
                <a:lnTo>
                  <a:pt x="10420" y="62360"/>
                </a:lnTo>
                <a:lnTo>
                  <a:pt x="10420" y="62370"/>
                </a:lnTo>
                <a:lnTo>
                  <a:pt x="10410" y="62380"/>
                </a:lnTo>
                <a:lnTo>
                  <a:pt x="10380" y="62400"/>
                </a:lnTo>
                <a:lnTo>
                  <a:pt x="10360" y="62410"/>
                </a:lnTo>
                <a:lnTo>
                  <a:pt x="10350" y="62410"/>
                </a:lnTo>
                <a:lnTo>
                  <a:pt x="10340" y="62410"/>
                </a:lnTo>
                <a:lnTo>
                  <a:pt x="10330" y="62410"/>
                </a:lnTo>
                <a:lnTo>
                  <a:pt x="10320" y="62410"/>
                </a:lnTo>
                <a:lnTo>
                  <a:pt x="10310" y="62420"/>
                </a:lnTo>
                <a:lnTo>
                  <a:pt x="10300" y="62420"/>
                </a:lnTo>
                <a:lnTo>
                  <a:pt x="10290" y="62420"/>
                </a:lnTo>
                <a:lnTo>
                  <a:pt x="10260" y="62430"/>
                </a:lnTo>
                <a:lnTo>
                  <a:pt x="10210" y="62460"/>
                </a:lnTo>
                <a:lnTo>
                  <a:pt x="10170" y="62460"/>
                </a:lnTo>
                <a:lnTo>
                  <a:pt x="10120" y="62460"/>
                </a:lnTo>
                <a:lnTo>
                  <a:pt x="10050" y="62500"/>
                </a:lnTo>
                <a:lnTo>
                  <a:pt x="10030" y="62520"/>
                </a:lnTo>
                <a:lnTo>
                  <a:pt x="10020" y="62540"/>
                </a:lnTo>
                <a:lnTo>
                  <a:pt x="10010" y="62550"/>
                </a:lnTo>
                <a:lnTo>
                  <a:pt x="10000" y="62560"/>
                </a:lnTo>
                <a:lnTo>
                  <a:pt x="9970" y="62590"/>
                </a:lnTo>
                <a:lnTo>
                  <a:pt x="9970" y="62600"/>
                </a:lnTo>
                <a:lnTo>
                  <a:pt x="9960" y="62600"/>
                </a:lnTo>
                <a:lnTo>
                  <a:pt x="9940" y="62610"/>
                </a:lnTo>
                <a:lnTo>
                  <a:pt x="9900" y="62630"/>
                </a:lnTo>
                <a:lnTo>
                  <a:pt x="9880" y="62630"/>
                </a:lnTo>
                <a:lnTo>
                  <a:pt x="9870" y="62630"/>
                </a:lnTo>
                <a:lnTo>
                  <a:pt x="9840" y="62630"/>
                </a:lnTo>
                <a:lnTo>
                  <a:pt x="9840" y="62640"/>
                </a:lnTo>
                <a:lnTo>
                  <a:pt x="9830" y="62640"/>
                </a:lnTo>
                <a:lnTo>
                  <a:pt x="9820" y="62650"/>
                </a:lnTo>
                <a:lnTo>
                  <a:pt x="9820" y="62660"/>
                </a:lnTo>
                <a:lnTo>
                  <a:pt x="9810" y="62710"/>
                </a:lnTo>
                <a:lnTo>
                  <a:pt x="9810" y="62760"/>
                </a:lnTo>
                <a:lnTo>
                  <a:pt x="9800" y="62800"/>
                </a:lnTo>
                <a:lnTo>
                  <a:pt x="9760" y="62800"/>
                </a:lnTo>
                <a:lnTo>
                  <a:pt x="9690" y="62840"/>
                </a:lnTo>
                <a:lnTo>
                  <a:pt x="9660" y="62870"/>
                </a:lnTo>
                <a:lnTo>
                  <a:pt x="9610" y="62930"/>
                </a:lnTo>
                <a:lnTo>
                  <a:pt x="9460" y="63060"/>
                </a:lnTo>
                <a:lnTo>
                  <a:pt x="9250" y="63190"/>
                </a:lnTo>
                <a:lnTo>
                  <a:pt x="9240" y="63220"/>
                </a:lnTo>
                <a:lnTo>
                  <a:pt x="9210" y="63350"/>
                </a:lnTo>
                <a:lnTo>
                  <a:pt x="9170" y="63460"/>
                </a:lnTo>
                <a:lnTo>
                  <a:pt x="9160" y="63500"/>
                </a:lnTo>
                <a:lnTo>
                  <a:pt x="9150" y="63510"/>
                </a:lnTo>
                <a:lnTo>
                  <a:pt x="9050" y="63610"/>
                </a:lnTo>
                <a:lnTo>
                  <a:pt x="8950" y="63670"/>
                </a:lnTo>
                <a:lnTo>
                  <a:pt x="8890" y="63730"/>
                </a:lnTo>
                <a:lnTo>
                  <a:pt x="8890" y="63740"/>
                </a:lnTo>
                <a:lnTo>
                  <a:pt x="8860" y="63910"/>
                </a:lnTo>
                <a:lnTo>
                  <a:pt x="8940" y="64060"/>
                </a:lnTo>
                <a:lnTo>
                  <a:pt x="9010" y="64150"/>
                </a:lnTo>
                <a:lnTo>
                  <a:pt x="9060" y="64270"/>
                </a:lnTo>
                <a:lnTo>
                  <a:pt x="9120" y="64400"/>
                </a:lnTo>
                <a:lnTo>
                  <a:pt x="9320" y="64950"/>
                </a:lnTo>
                <a:lnTo>
                  <a:pt x="9300" y="65020"/>
                </a:lnTo>
                <a:lnTo>
                  <a:pt x="9270" y="65180"/>
                </a:lnTo>
                <a:lnTo>
                  <a:pt x="9280" y="65260"/>
                </a:lnTo>
                <a:lnTo>
                  <a:pt x="9290" y="65340"/>
                </a:lnTo>
                <a:lnTo>
                  <a:pt x="9300" y="65410"/>
                </a:lnTo>
                <a:lnTo>
                  <a:pt x="9480" y="65780"/>
                </a:lnTo>
                <a:lnTo>
                  <a:pt x="9520" y="65980"/>
                </a:lnTo>
                <a:lnTo>
                  <a:pt x="9480" y="66160"/>
                </a:lnTo>
                <a:lnTo>
                  <a:pt x="9390" y="66290"/>
                </a:lnTo>
                <a:lnTo>
                  <a:pt x="9260" y="66500"/>
                </a:lnTo>
                <a:lnTo>
                  <a:pt x="9170" y="66650"/>
                </a:lnTo>
                <a:lnTo>
                  <a:pt x="9120" y="66730"/>
                </a:lnTo>
                <a:lnTo>
                  <a:pt x="8930" y="67020"/>
                </a:lnTo>
                <a:lnTo>
                  <a:pt x="8910" y="67050"/>
                </a:lnTo>
                <a:lnTo>
                  <a:pt x="8860" y="67120"/>
                </a:lnTo>
                <a:lnTo>
                  <a:pt x="8850" y="67130"/>
                </a:lnTo>
                <a:lnTo>
                  <a:pt x="8810" y="67190"/>
                </a:lnTo>
                <a:lnTo>
                  <a:pt x="8790" y="67210"/>
                </a:lnTo>
                <a:lnTo>
                  <a:pt x="8780" y="67210"/>
                </a:lnTo>
                <a:lnTo>
                  <a:pt x="8770" y="67200"/>
                </a:lnTo>
                <a:lnTo>
                  <a:pt x="8740" y="67220"/>
                </a:lnTo>
                <a:lnTo>
                  <a:pt x="8730" y="67240"/>
                </a:lnTo>
                <a:lnTo>
                  <a:pt x="8700" y="67250"/>
                </a:lnTo>
                <a:lnTo>
                  <a:pt x="8620" y="67270"/>
                </a:lnTo>
                <a:lnTo>
                  <a:pt x="8570" y="67280"/>
                </a:lnTo>
                <a:lnTo>
                  <a:pt x="8560" y="67280"/>
                </a:lnTo>
                <a:lnTo>
                  <a:pt x="8560" y="67270"/>
                </a:lnTo>
                <a:lnTo>
                  <a:pt x="8530" y="67260"/>
                </a:lnTo>
                <a:lnTo>
                  <a:pt x="8520" y="67250"/>
                </a:lnTo>
                <a:lnTo>
                  <a:pt x="8500" y="67250"/>
                </a:lnTo>
                <a:lnTo>
                  <a:pt x="8500" y="67260"/>
                </a:lnTo>
                <a:lnTo>
                  <a:pt x="8390" y="67300"/>
                </a:lnTo>
                <a:lnTo>
                  <a:pt x="8380" y="67320"/>
                </a:lnTo>
                <a:lnTo>
                  <a:pt x="8360" y="67330"/>
                </a:lnTo>
                <a:lnTo>
                  <a:pt x="8340" y="67350"/>
                </a:lnTo>
                <a:lnTo>
                  <a:pt x="8340" y="67360"/>
                </a:lnTo>
                <a:lnTo>
                  <a:pt x="8310" y="67380"/>
                </a:lnTo>
                <a:lnTo>
                  <a:pt x="8200" y="67400"/>
                </a:lnTo>
                <a:lnTo>
                  <a:pt x="8140" y="67400"/>
                </a:lnTo>
                <a:lnTo>
                  <a:pt x="8140" y="67390"/>
                </a:lnTo>
                <a:lnTo>
                  <a:pt x="8140" y="67380"/>
                </a:lnTo>
                <a:lnTo>
                  <a:pt x="8140" y="67330"/>
                </a:lnTo>
                <a:lnTo>
                  <a:pt x="8140" y="67310"/>
                </a:lnTo>
                <a:lnTo>
                  <a:pt x="8130" y="67270"/>
                </a:lnTo>
                <a:lnTo>
                  <a:pt x="8150" y="67230"/>
                </a:lnTo>
                <a:lnTo>
                  <a:pt x="8150" y="67210"/>
                </a:lnTo>
                <a:lnTo>
                  <a:pt x="8140" y="67200"/>
                </a:lnTo>
                <a:lnTo>
                  <a:pt x="8140" y="67190"/>
                </a:lnTo>
                <a:lnTo>
                  <a:pt x="8140" y="67180"/>
                </a:lnTo>
                <a:lnTo>
                  <a:pt x="8140" y="67150"/>
                </a:lnTo>
                <a:lnTo>
                  <a:pt x="8140" y="67140"/>
                </a:lnTo>
                <a:lnTo>
                  <a:pt x="8160" y="67140"/>
                </a:lnTo>
                <a:lnTo>
                  <a:pt x="8170" y="67140"/>
                </a:lnTo>
                <a:lnTo>
                  <a:pt x="8180" y="67130"/>
                </a:lnTo>
                <a:lnTo>
                  <a:pt x="8190" y="67050"/>
                </a:lnTo>
                <a:lnTo>
                  <a:pt x="8190" y="67040"/>
                </a:lnTo>
                <a:lnTo>
                  <a:pt x="8200" y="66970"/>
                </a:lnTo>
                <a:lnTo>
                  <a:pt x="8220" y="66860"/>
                </a:lnTo>
                <a:lnTo>
                  <a:pt x="8230" y="66800"/>
                </a:lnTo>
                <a:lnTo>
                  <a:pt x="8230" y="66790"/>
                </a:lnTo>
                <a:lnTo>
                  <a:pt x="8230" y="66750"/>
                </a:lnTo>
                <a:lnTo>
                  <a:pt x="8230" y="66730"/>
                </a:lnTo>
                <a:lnTo>
                  <a:pt x="8230" y="66720"/>
                </a:lnTo>
                <a:lnTo>
                  <a:pt x="8240" y="66690"/>
                </a:lnTo>
                <a:lnTo>
                  <a:pt x="8240" y="66680"/>
                </a:lnTo>
                <a:lnTo>
                  <a:pt x="8240" y="66670"/>
                </a:lnTo>
                <a:lnTo>
                  <a:pt x="8220" y="66640"/>
                </a:lnTo>
                <a:lnTo>
                  <a:pt x="8200" y="66620"/>
                </a:lnTo>
                <a:lnTo>
                  <a:pt x="8210" y="66610"/>
                </a:lnTo>
                <a:lnTo>
                  <a:pt x="8210" y="66590"/>
                </a:lnTo>
                <a:lnTo>
                  <a:pt x="8210" y="66570"/>
                </a:lnTo>
                <a:lnTo>
                  <a:pt x="8220" y="66550"/>
                </a:lnTo>
                <a:lnTo>
                  <a:pt x="8200" y="66530"/>
                </a:lnTo>
                <a:lnTo>
                  <a:pt x="8190" y="66510"/>
                </a:lnTo>
                <a:lnTo>
                  <a:pt x="8180" y="66450"/>
                </a:lnTo>
                <a:lnTo>
                  <a:pt x="8170" y="66430"/>
                </a:lnTo>
                <a:lnTo>
                  <a:pt x="8140" y="66400"/>
                </a:lnTo>
                <a:lnTo>
                  <a:pt x="8130" y="66390"/>
                </a:lnTo>
                <a:lnTo>
                  <a:pt x="8140" y="66370"/>
                </a:lnTo>
                <a:lnTo>
                  <a:pt x="8140" y="66350"/>
                </a:lnTo>
                <a:lnTo>
                  <a:pt x="8140" y="66330"/>
                </a:lnTo>
                <a:lnTo>
                  <a:pt x="8130" y="66310"/>
                </a:lnTo>
                <a:lnTo>
                  <a:pt x="8120" y="66300"/>
                </a:lnTo>
                <a:lnTo>
                  <a:pt x="8120" y="66260"/>
                </a:lnTo>
                <a:lnTo>
                  <a:pt x="8110" y="66260"/>
                </a:lnTo>
                <a:lnTo>
                  <a:pt x="8100" y="66260"/>
                </a:lnTo>
                <a:lnTo>
                  <a:pt x="8070" y="66280"/>
                </a:lnTo>
                <a:lnTo>
                  <a:pt x="8060" y="66270"/>
                </a:lnTo>
                <a:lnTo>
                  <a:pt x="8070" y="66260"/>
                </a:lnTo>
                <a:lnTo>
                  <a:pt x="8070" y="66240"/>
                </a:lnTo>
                <a:lnTo>
                  <a:pt x="8060" y="66230"/>
                </a:lnTo>
                <a:lnTo>
                  <a:pt x="8070" y="66210"/>
                </a:lnTo>
                <a:lnTo>
                  <a:pt x="8020" y="66160"/>
                </a:lnTo>
                <a:lnTo>
                  <a:pt x="7990" y="66120"/>
                </a:lnTo>
                <a:lnTo>
                  <a:pt x="7990" y="66110"/>
                </a:lnTo>
                <a:lnTo>
                  <a:pt x="7990" y="66100"/>
                </a:lnTo>
                <a:lnTo>
                  <a:pt x="8000" y="66070"/>
                </a:lnTo>
                <a:lnTo>
                  <a:pt x="8010" y="66070"/>
                </a:lnTo>
                <a:lnTo>
                  <a:pt x="8010" y="66060"/>
                </a:lnTo>
                <a:lnTo>
                  <a:pt x="8000" y="66050"/>
                </a:lnTo>
                <a:lnTo>
                  <a:pt x="8000" y="66040"/>
                </a:lnTo>
                <a:lnTo>
                  <a:pt x="7960" y="66020"/>
                </a:lnTo>
                <a:lnTo>
                  <a:pt x="7950" y="66010"/>
                </a:lnTo>
                <a:lnTo>
                  <a:pt x="7940" y="66000"/>
                </a:lnTo>
                <a:lnTo>
                  <a:pt x="7940" y="65970"/>
                </a:lnTo>
                <a:lnTo>
                  <a:pt x="7950" y="65950"/>
                </a:lnTo>
                <a:lnTo>
                  <a:pt x="7960" y="65940"/>
                </a:lnTo>
                <a:lnTo>
                  <a:pt x="7960" y="65930"/>
                </a:lnTo>
                <a:lnTo>
                  <a:pt x="7980" y="65920"/>
                </a:lnTo>
                <a:lnTo>
                  <a:pt x="7980" y="65910"/>
                </a:lnTo>
                <a:lnTo>
                  <a:pt x="7970" y="65910"/>
                </a:lnTo>
                <a:lnTo>
                  <a:pt x="7950" y="65870"/>
                </a:lnTo>
                <a:lnTo>
                  <a:pt x="7940" y="65860"/>
                </a:lnTo>
                <a:lnTo>
                  <a:pt x="7900" y="65790"/>
                </a:lnTo>
                <a:lnTo>
                  <a:pt x="7900" y="65780"/>
                </a:lnTo>
                <a:lnTo>
                  <a:pt x="7900" y="65770"/>
                </a:lnTo>
                <a:lnTo>
                  <a:pt x="7890" y="65730"/>
                </a:lnTo>
                <a:lnTo>
                  <a:pt x="7890" y="65710"/>
                </a:lnTo>
                <a:lnTo>
                  <a:pt x="7890" y="65700"/>
                </a:lnTo>
                <a:lnTo>
                  <a:pt x="7900" y="65680"/>
                </a:lnTo>
                <a:lnTo>
                  <a:pt x="7870" y="65660"/>
                </a:lnTo>
                <a:lnTo>
                  <a:pt x="7890" y="65620"/>
                </a:lnTo>
                <a:lnTo>
                  <a:pt x="7880" y="65590"/>
                </a:lnTo>
                <a:lnTo>
                  <a:pt x="7880" y="65580"/>
                </a:lnTo>
                <a:lnTo>
                  <a:pt x="7870" y="65550"/>
                </a:lnTo>
                <a:lnTo>
                  <a:pt x="7850" y="65510"/>
                </a:lnTo>
                <a:lnTo>
                  <a:pt x="7850" y="65500"/>
                </a:lnTo>
                <a:lnTo>
                  <a:pt x="7860" y="65500"/>
                </a:lnTo>
                <a:lnTo>
                  <a:pt x="7900" y="65500"/>
                </a:lnTo>
                <a:lnTo>
                  <a:pt x="7900" y="65490"/>
                </a:lnTo>
                <a:lnTo>
                  <a:pt x="7900" y="65480"/>
                </a:lnTo>
                <a:lnTo>
                  <a:pt x="7910" y="65470"/>
                </a:lnTo>
                <a:lnTo>
                  <a:pt x="7900" y="65460"/>
                </a:lnTo>
                <a:lnTo>
                  <a:pt x="7890" y="65430"/>
                </a:lnTo>
                <a:lnTo>
                  <a:pt x="7880" y="65410"/>
                </a:lnTo>
                <a:lnTo>
                  <a:pt x="7850" y="65400"/>
                </a:lnTo>
                <a:lnTo>
                  <a:pt x="7840" y="65390"/>
                </a:lnTo>
                <a:lnTo>
                  <a:pt x="7820" y="65390"/>
                </a:lnTo>
                <a:lnTo>
                  <a:pt x="7810" y="65360"/>
                </a:lnTo>
                <a:lnTo>
                  <a:pt x="7800" y="65340"/>
                </a:lnTo>
                <a:lnTo>
                  <a:pt x="7790" y="65340"/>
                </a:lnTo>
                <a:lnTo>
                  <a:pt x="7780" y="65300"/>
                </a:lnTo>
                <a:lnTo>
                  <a:pt x="7770" y="65300"/>
                </a:lnTo>
                <a:lnTo>
                  <a:pt x="7740" y="65290"/>
                </a:lnTo>
                <a:lnTo>
                  <a:pt x="7730" y="65270"/>
                </a:lnTo>
                <a:lnTo>
                  <a:pt x="7730" y="65230"/>
                </a:lnTo>
                <a:lnTo>
                  <a:pt x="7660" y="65180"/>
                </a:lnTo>
                <a:lnTo>
                  <a:pt x="7650" y="65180"/>
                </a:lnTo>
                <a:lnTo>
                  <a:pt x="7640" y="65190"/>
                </a:lnTo>
                <a:lnTo>
                  <a:pt x="7630" y="65210"/>
                </a:lnTo>
                <a:lnTo>
                  <a:pt x="7570" y="65190"/>
                </a:lnTo>
                <a:lnTo>
                  <a:pt x="7560" y="65190"/>
                </a:lnTo>
                <a:lnTo>
                  <a:pt x="7530" y="65110"/>
                </a:lnTo>
                <a:lnTo>
                  <a:pt x="7550" y="65080"/>
                </a:lnTo>
                <a:lnTo>
                  <a:pt x="7570" y="65080"/>
                </a:lnTo>
                <a:lnTo>
                  <a:pt x="7630" y="65040"/>
                </a:lnTo>
                <a:lnTo>
                  <a:pt x="7640" y="65030"/>
                </a:lnTo>
                <a:lnTo>
                  <a:pt x="7640" y="65020"/>
                </a:lnTo>
                <a:lnTo>
                  <a:pt x="7650" y="65020"/>
                </a:lnTo>
                <a:lnTo>
                  <a:pt x="7650" y="65010"/>
                </a:lnTo>
                <a:lnTo>
                  <a:pt x="7660" y="64980"/>
                </a:lnTo>
                <a:lnTo>
                  <a:pt x="7670" y="64970"/>
                </a:lnTo>
                <a:lnTo>
                  <a:pt x="7670" y="64960"/>
                </a:lnTo>
                <a:lnTo>
                  <a:pt x="7680" y="64950"/>
                </a:lnTo>
                <a:lnTo>
                  <a:pt x="7700" y="64940"/>
                </a:lnTo>
                <a:lnTo>
                  <a:pt x="7710" y="64910"/>
                </a:lnTo>
                <a:lnTo>
                  <a:pt x="7720" y="64890"/>
                </a:lnTo>
                <a:lnTo>
                  <a:pt x="7750" y="64870"/>
                </a:lnTo>
                <a:lnTo>
                  <a:pt x="7760" y="64840"/>
                </a:lnTo>
                <a:lnTo>
                  <a:pt x="7780" y="64820"/>
                </a:lnTo>
                <a:lnTo>
                  <a:pt x="7800" y="64780"/>
                </a:lnTo>
                <a:lnTo>
                  <a:pt x="7800" y="64770"/>
                </a:lnTo>
                <a:lnTo>
                  <a:pt x="7810" y="64750"/>
                </a:lnTo>
                <a:lnTo>
                  <a:pt x="7820" y="64740"/>
                </a:lnTo>
                <a:lnTo>
                  <a:pt x="7830" y="64740"/>
                </a:lnTo>
                <a:lnTo>
                  <a:pt x="7840" y="64740"/>
                </a:lnTo>
                <a:lnTo>
                  <a:pt x="7860" y="64730"/>
                </a:lnTo>
                <a:lnTo>
                  <a:pt x="7860" y="64720"/>
                </a:lnTo>
                <a:lnTo>
                  <a:pt x="7860" y="64700"/>
                </a:lnTo>
                <a:lnTo>
                  <a:pt x="7860" y="64680"/>
                </a:lnTo>
                <a:lnTo>
                  <a:pt x="7860" y="64670"/>
                </a:lnTo>
                <a:lnTo>
                  <a:pt x="7860" y="64590"/>
                </a:lnTo>
                <a:lnTo>
                  <a:pt x="7960" y="64280"/>
                </a:lnTo>
                <a:lnTo>
                  <a:pt x="8020" y="64110"/>
                </a:lnTo>
                <a:lnTo>
                  <a:pt x="8020" y="64100"/>
                </a:lnTo>
                <a:lnTo>
                  <a:pt x="8040" y="64070"/>
                </a:lnTo>
                <a:lnTo>
                  <a:pt x="7920" y="64030"/>
                </a:lnTo>
                <a:lnTo>
                  <a:pt x="7720" y="63970"/>
                </a:lnTo>
                <a:lnTo>
                  <a:pt x="7320" y="63790"/>
                </a:lnTo>
                <a:lnTo>
                  <a:pt x="7240" y="63760"/>
                </a:lnTo>
                <a:lnTo>
                  <a:pt x="7230" y="63760"/>
                </a:lnTo>
                <a:lnTo>
                  <a:pt x="7210" y="63740"/>
                </a:lnTo>
                <a:lnTo>
                  <a:pt x="7140" y="63700"/>
                </a:lnTo>
                <a:lnTo>
                  <a:pt x="7010" y="63620"/>
                </a:lnTo>
                <a:lnTo>
                  <a:pt x="6740" y="63460"/>
                </a:lnTo>
                <a:lnTo>
                  <a:pt x="6720" y="63450"/>
                </a:lnTo>
                <a:lnTo>
                  <a:pt x="6600" y="63390"/>
                </a:lnTo>
                <a:lnTo>
                  <a:pt x="6610" y="63630"/>
                </a:lnTo>
                <a:lnTo>
                  <a:pt x="6610" y="63640"/>
                </a:lnTo>
                <a:lnTo>
                  <a:pt x="6600" y="63640"/>
                </a:lnTo>
                <a:lnTo>
                  <a:pt x="6370" y="63840"/>
                </a:lnTo>
                <a:lnTo>
                  <a:pt x="6150" y="63900"/>
                </a:lnTo>
                <a:lnTo>
                  <a:pt x="6140" y="63910"/>
                </a:lnTo>
                <a:lnTo>
                  <a:pt x="5640" y="64030"/>
                </a:lnTo>
                <a:lnTo>
                  <a:pt x="5620" y="64030"/>
                </a:lnTo>
                <a:lnTo>
                  <a:pt x="5590" y="64040"/>
                </a:lnTo>
                <a:lnTo>
                  <a:pt x="5560" y="64050"/>
                </a:lnTo>
                <a:lnTo>
                  <a:pt x="5260" y="64120"/>
                </a:lnTo>
                <a:lnTo>
                  <a:pt x="5260" y="64110"/>
                </a:lnTo>
                <a:lnTo>
                  <a:pt x="5250" y="64080"/>
                </a:lnTo>
                <a:lnTo>
                  <a:pt x="5240" y="64040"/>
                </a:lnTo>
                <a:lnTo>
                  <a:pt x="5220" y="64020"/>
                </a:lnTo>
                <a:lnTo>
                  <a:pt x="5210" y="64010"/>
                </a:lnTo>
                <a:lnTo>
                  <a:pt x="5210" y="64000"/>
                </a:lnTo>
                <a:lnTo>
                  <a:pt x="5190" y="63990"/>
                </a:lnTo>
                <a:lnTo>
                  <a:pt x="5170" y="63980"/>
                </a:lnTo>
                <a:lnTo>
                  <a:pt x="5160" y="63970"/>
                </a:lnTo>
                <a:lnTo>
                  <a:pt x="5160" y="63950"/>
                </a:lnTo>
                <a:lnTo>
                  <a:pt x="5150" y="63950"/>
                </a:lnTo>
                <a:lnTo>
                  <a:pt x="5150" y="63920"/>
                </a:lnTo>
                <a:lnTo>
                  <a:pt x="5150" y="63910"/>
                </a:lnTo>
                <a:lnTo>
                  <a:pt x="5140" y="63910"/>
                </a:lnTo>
                <a:lnTo>
                  <a:pt x="5070" y="63830"/>
                </a:lnTo>
                <a:lnTo>
                  <a:pt x="5000" y="63810"/>
                </a:lnTo>
                <a:lnTo>
                  <a:pt x="4980" y="63790"/>
                </a:lnTo>
                <a:lnTo>
                  <a:pt x="4970" y="63780"/>
                </a:lnTo>
                <a:lnTo>
                  <a:pt x="4930" y="63730"/>
                </a:lnTo>
                <a:lnTo>
                  <a:pt x="4930" y="63720"/>
                </a:lnTo>
                <a:lnTo>
                  <a:pt x="4940" y="63700"/>
                </a:lnTo>
                <a:lnTo>
                  <a:pt x="4940" y="63690"/>
                </a:lnTo>
                <a:lnTo>
                  <a:pt x="4930" y="63680"/>
                </a:lnTo>
                <a:lnTo>
                  <a:pt x="4930" y="63660"/>
                </a:lnTo>
                <a:lnTo>
                  <a:pt x="4930" y="63650"/>
                </a:lnTo>
                <a:lnTo>
                  <a:pt x="4910" y="63640"/>
                </a:lnTo>
                <a:lnTo>
                  <a:pt x="4890" y="63620"/>
                </a:lnTo>
                <a:lnTo>
                  <a:pt x="4850" y="63580"/>
                </a:lnTo>
                <a:lnTo>
                  <a:pt x="4840" y="63580"/>
                </a:lnTo>
                <a:lnTo>
                  <a:pt x="4800" y="63550"/>
                </a:lnTo>
                <a:lnTo>
                  <a:pt x="4780" y="63520"/>
                </a:lnTo>
                <a:lnTo>
                  <a:pt x="4780" y="63500"/>
                </a:lnTo>
                <a:lnTo>
                  <a:pt x="4770" y="63490"/>
                </a:lnTo>
                <a:lnTo>
                  <a:pt x="4770" y="63470"/>
                </a:lnTo>
                <a:lnTo>
                  <a:pt x="4770" y="63460"/>
                </a:lnTo>
                <a:lnTo>
                  <a:pt x="4770" y="63440"/>
                </a:lnTo>
                <a:lnTo>
                  <a:pt x="4770" y="63430"/>
                </a:lnTo>
                <a:lnTo>
                  <a:pt x="4780" y="63390"/>
                </a:lnTo>
                <a:lnTo>
                  <a:pt x="4790" y="63380"/>
                </a:lnTo>
                <a:lnTo>
                  <a:pt x="4790" y="63370"/>
                </a:lnTo>
                <a:lnTo>
                  <a:pt x="4790" y="63360"/>
                </a:lnTo>
                <a:lnTo>
                  <a:pt x="4800" y="63350"/>
                </a:lnTo>
                <a:lnTo>
                  <a:pt x="4790" y="63350"/>
                </a:lnTo>
                <a:lnTo>
                  <a:pt x="4790" y="63310"/>
                </a:lnTo>
                <a:lnTo>
                  <a:pt x="4750" y="63270"/>
                </a:lnTo>
                <a:lnTo>
                  <a:pt x="4730" y="63260"/>
                </a:lnTo>
                <a:lnTo>
                  <a:pt x="4690" y="63260"/>
                </a:lnTo>
                <a:lnTo>
                  <a:pt x="4670" y="63230"/>
                </a:lnTo>
                <a:lnTo>
                  <a:pt x="4650" y="63190"/>
                </a:lnTo>
                <a:lnTo>
                  <a:pt x="4630" y="63170"/>
                </a:lnTo>
                <a:lnTo>
                  <a:pt x="4620" y="63170"/>
                </a:lnTo>
                <a:lnTo>
                  <a:pt x="4590" y="63140"/>
                </a:lnTo>
                <a:lnTo>
                  <a:pt x="4560" y="63130"/>
                </a:lnTo>
                <a:lnTo>
                  <a:pt x="4550" y="63120"/>
                </a:lnTo>
                <a:lnTo>
                  <a:pt x="4550" y="63100"/>
                </a:lnTo>
                <a:lnTo>
                  <a:pt x="4550" y="63090"/>
                </a:lnTo>
                <a:lnTo>
                  <a:pt x="4560" y="63060"/>
                </a:lnTo>
                <a:lnTo>
                  <a:pt x="4600" y="63040"/>
                </a:lnTo>
                <a:lnTo>
                  <a:pt x="4630" y="63030"/>
                </a:lnTo>
                <a:lnTo>
                  <a:pt x="4670" y="63000"/>
                </a:lnTo>
                <a:lnTo>
                  <a:pt x="4700" y="62980"/>
                </a:lnTo>
                <a:lnTo>
                  <a:pt x="4730" y="62940"/>
                </a:lnTo>
                <a:lnTo>
                  <a:pt x="4740" y="62880"/>
                </a:lnTo>
                <a:lnTo>
                  <a:pt x="4740" y="62860"/>
                </a:lnTo>
                <a:lnTo>
                  <a:pt x="4750" y="62840"/>
                </a:lnTo>
                <a:lnTo>
                  <a:pt x="4750" y="62830"/>
                </a:lnTo>
                <a:lnTo>
                  <a:pt x="4770" y="62720"/>
                </a:lnTo>
                <a:lnTo>
                  <a:pt x="4770" y="62700"/>
                </a:lnTo>
                <a:lnTo>
                  <a:pt x="4810" y="62610"/>
                </a:lnTo>
                <a:lnTo>
                  <a:pt x="4810" y="62600"/>
                </a:lnTo>
                <a:lnTo>
                  <a:pt x="4840" y="62560"/>
                </a:lnTo>
                <a:lnTo>
                  <a:pt x="4840" y="62550"/>
                </a:lnTo>
                <a:lnTo>
                  <a:pt x="4890" y="62470"/>
                </a:lnTo>
                <a:lnTo>
                  <a:pt x="4890" y="62460"/>
                </a:lnTo>
                <a:lnTo>
                  <a:pt x="4900" y="62440"/>
                </a:lnTo>
                <a:lnTo>
                  <a:pt x="4910" y="62400"/>
                </a:lnTo>
                <a:lnTo>
                  <a:pt x="4910" y="62380"/>
                </a:lnTo>
                <a:lnTo>
                  <a:pt x="4910" y="62360"/>
                </a:lnTo>
                <a:lnTo>
                  <a:pt x="4920" y="62320"/>
                </a:lnTo>
                <a:lnTo>
                  <a:pt x="4950" y="62240"/>
                </a:lnTo>
                <a:lnTo>
                  <a:pt x="4960" y="62190"/>
                </a:lnTo>
                <a:lnTo>
                  <a:pt x="5000" y="62100"/>
                </a:lnTo>
                <a:lnTo>
                  <a:pt x="5000" y="62090"/>
                </a:lnTo>
                <a:lnTo>
                  <a:pt x="5010" y="62080"/>
                </a:lnTo>
                <a:lnTo>
                  <a:pt x="5030" y="62050"/>
                </a:lnTo>
                <a:lnTo>
                  <a:pt x="5030" y="62040"/>
                </a:lnTo>
                <a:lnTo>
                  <a:pt x="5040" y="62040"/>
                </a:lnTo>
                <a:lnTo>
                  <a:pt x="5140" y="61950"/>
                </a:lnTo>
                <a:lnTo>
                  <a:pt x="5150" y="61940"/>
                </a:lnTo>
                <a:lnTo>
                  <a:pt x="5160" y="61940"/>
                </a:lnTo>
                <a:lnTo>
                  <a:pt x="5160" y="61930"/>
                </a:lnTo>
                <a:lnTo>
                  <a:pt x="5170" y="61910"/>
                </a:lnTo>
                <a:lnTo>
                  <a:pt x="5170" y="61900"/>
                </a:lnTo>
                <a:lnTo>
                  <a:pt x="5170" y="61850"/>
                </a:lnTo>
                <a:lnTo>
                  <a:pt x="5170" y="61820"/>
                </a:lnTo>
                <a:lnTo>
                  <a:pt x="5160" y="61790"/>
                </a:lnTo>
                <a:lnTo>
                  <a:pt x="5170" y="61760"/>
                </a:lnTo>
                <a:lnTo>
                  <a:pt x="5200" y="61740"/>
                </a:lnTo>
                <a:lnTo>
                  <a:pt x="5220" y="61730"/>
                </a:lnTo>
                <a:lnTo>
                  <a:pt x="5250" y="61700"/>
                </a:lnTo>
                <a:lnTo>
                  <a:pt x="5270" y="61680"/>
                </a:lnTo>
                <a:lnTo>
                  <a:pt x="5270" y="61650"/>
                </a:lnTo>
                <a:lnTo>
                  <a:pt x="5290" y="61640"/>
                </a:lnTo>
                <a:lnTo>
                  <a:pt x="5310" y="61630"/>
                </a:lnTo>
                <a:lnTo>
                  <a:pt x="5340" y="61620"/>
                </a:lnTo>
                <a:lnTo>
                  <a:pt x="5350" y="61620"/>
                </a:lnTo>
                <a:lnTo>
                  <a:pt x="5360" y="61620"/>
                </a:lnTo>
                <a:lnTo>
                  <a:pt x="5390" y="61620"/>
                </a:lnTo>
                <a:lnTo>
                  <a:pt x="5410" y="61610"/>
                </a:lnTo>
                <a:lnTo>
                  <a:pt x="5410" y="61600"/>
                </a:lnTo>
                <a:lnTo>
                  <a:pt x="5450" y="61560"/>
                </a:lnTo>
                <a:lnTo>
                  <a:pt x="5450" y="61540"/>
                </a:lnTo>
                <a:lnTo>
                  <a:pt x="5450" y="61530"/>
                </a:lnTo>
                <a:lnTo>
                  <a:pt x="5460" y="61510"/>
                </a:lnTo>
                <a:lnTo>
                  <a:pt x="5460" y="61500"/>
                </a:lnTo>
                <a:lnTo>
                  <a:pt x="5480" y="61480"/>
                </a:lnTo>
                <a:lnTo>
                  <a:pt x="5490" y="61470"/>
                </a:lnTo>
                <a:lnTo>
                  <a:pt x="5550" y="61430"/>
                </a:lnTo>
                <a:lnTo>
                  <a:pt x="5560" y="61410"/>
                </a:lnTo>
                <a:lnTo>
                  <a:pt x="5580" y="61390"/>
                </a:lnTo>
                <a:lnTo>
                  <a:pt x="5590" y="61350"/>
                </a:lnTo>
                <a:lnTo>
                  <a:pt x="5590" y="61340"/>
                </a:lnTo>
                <a:lnTo>
                  <a:pt x="5600" y="61320"/>
                </a:lnTo>
                <a:lnTo>
                  <a:pt x="5600" y="61300"/>
                </a:lnTo>
                <a:lnTo>
                  <a:pt x="5600" y="61290"/>
                </a:lnTo>
                <a:lnTo>
                  <a:pt x="5600" y="61270"/>
                </a:lnTo>
                <a:lnTo>
                  <a:pt x="5620" y="61260"/>
                </a:lnTo>
                <a:lnTo>
                  <a:pt x="5660" y="61250"/>
                </a:lnTo>
                <a:lnTo>
                  <a:pt x="5690" y="61260"/>
                </a:lnTo>
                <a:lnTo>
                  <a:pt x="5700" y="61260"/>
                </a:lnTo>
                <a:lnTo>
                  <a:pt x="5710" y="61260"/>
                </a:lnTo>
                <a:lnTo>
                  <a:pt x="5760" y="61250"/>
                </a:lnTo>
                <a:lnTo>
                  <a:pt x="5840" y="61250"/>
                </a:lnTo>
                <a:lnTo>
                  <a:pt x="5880" y="61230"/>
                </a:lnTo>
                <a:lnTo>
                  <a:pt x="5930" y="61240"/>
                </a:lnTo>
                <a:lnTo>
                  <a:pt x="5940" y="61230"/>
                </a:lnTo>
                <a:lnTo>
                  <a:pt x="5950" y="61230"/>
                </a:lnTo>
                <a:lnTo>
                  <a:pt x="5990" y="61170"/>
                </a:lnTo>
                <a:lnTo>
                  <a:pt x="6020" y="61130"/>
                </a:lnTo>
                <a:lnTo>
                  <a:pt x="6050" y="61120"/>
                </a:lnTo>
                <a:lnTo>
                  <a:pt x="6100" y="61120"/>
                </a:lnTo>
                <a:lnTo>
                  <a:pt x="6120" y="61130"/>
                </a:lnTo>
                <a:lnTo>
                  <a:pt x="6140" y="61140"/>
                </a:lnTo>
                <a:lnTo>
                  <a:pt x="6160" y="61130"/>
                </a:lnTo>
                <a:lnTo>
                  <a:pt x="6180" y="61120"/>
                </a:lnTo>
                <a:lnTo>
                  <a:pt x="6210" y="61110"/>
                </a:lnTo>
                <a:lnTo>
                  <a:pt x="6230" y="61100"/>
                </a:lnTo>
                <a:lnTo>
                  <a:pt x="6250" y="61100"/>
                </a:lnTo>
                <a:lnTo>
                  <a:pt x="6270" y="61090"/>
                </a:lnTo>
                <a:lnTo>
                  <a:pt x="6290" y="61080"/>
                </a:lnTo>
                <a:lnTo>
                  <a:pt x="6290" y="61070"/>
                </a:lnTo>
                <a:lnTo>
                  <a:pt x="6300" y="61050"/>
                </a:lnTo>
                <a:lnTo>
                  <a:pt x="6320" y="61030"/>
                </a:lnTo>
                <a:lnTo>
                  <a:pt x="6330" y="61020"/>
                </a:lnTo>
                <a:lnTo>
                  <a:pt x="6330" y="61000"/>
                </a:lnTo>
                <a:lnTo>
                  <a:pt x="6340" y="60960"/>
                </a:lnTo>
                <a:lnTo>
                  <a:pt x="6360" y="60950"/>
                </a:lnTo>
                <a:lnTo>
                  <a:pt x="6360" y="60940"/>
                </a:lnTo>
                <a:lnTo>
                  <a:pt x="6380" y="60930"/>
                </a:lnTo>
                <a:lnTo>
                  <a:pt x="6390" y="60920"/>
                </a:lnTo>
                <a:lnTo>
                  <a:pt x="6400" y="60900"/>
                </a:lnTo>
                <a:lnTo>
                  <a:pt x="6410" y="60890"/>
                </a:lnTo>
                <a:lnTo>
                  <a:pt x="6430" y="60870"/>
                </a:lnTo>
                <a:lnTo>
                  <a:pt x="6430" y="60860"/>
                </a:lnTo>
                <a:lnTo>
                  <a:pt x="6440" y="60860"/>
                </a:lnTo>
                <a:lnTo>
                  <a:pt x="6500" y="60780"/>
                </a:lnTo>
                <a:lnTo>
                  <a:pt x="6520" y="60760"/>
                </a:lnTo>
                <a:lnTo>
                  <a:pt x="6520" y="60750"/>
                </a:lnTo>
                <a:lnTo>
                  <a:pt x="6520" y="60730"/>
                </a:lnTo>
                <a:lnTo>
                  <a:pt x="6530" y="60720"/>
                </a:lnTo>
                <a:lnTo>
                  <a:pt x="6530" y="60640"/>
                </a:lnTo>
                <a:lnTo>
                  <a:pt x="6560" y="60620"/>
                </a:lnTo>
                <a:lnTo>
                  <a:pt x="6580" y="60610"/>
                </a:lnTo>
                <a:lnTo>
                  <a:pt x="6610" y="60600"/>
                </a:lnTo>
                <a:lnTo>
                  <a:pt x="6620" y="60600"/>
                </a:lnTo>
                <a:lnTo>
                  <a:pt x="6640" y="60590"/>
                </a:lnTo>
                <a:lnTo>
                  <a:pt x="6680" y="60570"/>
                </a:lnTo>
                <a:lnTo>
                  <a:pt x="6720" y="60540"/>
                </a:lnTo>
                <a:lnTo>
                  <a:pt x="6750" y="60510"/>
                </a:lnTo>
                <a:lnTo>
                  <a:pt x="6770" y="60480"/>
                </a:lnTo>
                <a:lnTo>
                  <a:pt x="6790" y="60450"/>
                </a:lnTo>
                <a:lnTo>
                  <a:pt x="6810" y="60420"/>
                </a:lnTo>
                <a:lnTo>
                  <a:pt x="6840" y="60400"/>
                </a:lnTo>
                <a:lnTo>
                  <a:pt x="6870" y="60370"/>
                </a:lnTo>
                <a:lnTo>
                  <a:pt x="6890" y="60360"/>
                </a:lnTo>
                <a:lnTo>
                  <a:pt x="6910" y="60340"/>
                </a:lnTo>
                <a:lnTo>
                  <a:pt x="6930" y="60320"/>
                </a:lnTo>
                <a:lnTo>
                  <a:pt x="6950" y="60250"/>
                </a:lnTo>
                <a:lnTo>
                  <a:pt x="6970" y="60240"/>
                </a:lnTo>
                <a:lnTo>
                  <a:pt x="7010" y="60220"/>
                </a:lnTo>
                <a:lnTo>
                  <a:pt x="7040" y="60200"/>
                </a:lnTo>
                <a:lnTo>
                  <a:pt x="7070" y="60160"/>
                </a:lnTo>
                <a:lnTo>
                  <a:pt x="7130" y="60110"/>
                </a:lnTo>
                <a:lnTo>
                  <a:pt x="7130" y="60090"/>
                </a:lnTo>
                <a:lnTo>
                  <a:pt x="7130" y="60080"/>
                </a:lnTo>
                <a:lnTo>
                  <a:pt x="7130" y="60070"/>
                </a:lnTo>
                <a:lnTo>
                  <a:pt x="7140" y="60060"/>
                </a:lnTo>
                <a:lnTo>
                  <a:pt x="7140" y="60040"/>
                </a:lnTo>
                <a:lnTo>
                  <a:pt x="7160" y="60030"/>
                </a:lnTo>
                <a:lnTo>
                  <a:pt x="7180" y="60020"/>
                </a:lnTo>
                <a:lnTo>
                  <a:pt x="7180" y="60010"/>
                </a:lnTo>
                <a:lnTo>
                  <a:pt x="7180" y="59980"/>
                </a:lnTo>
                <a:lnTo>
                  <a:pt x="7180" y="59960"/>
                </a:lnTo>
                <a:lnTo>
                  <a:pt x="7180" y="59930"/>
                </a:lnTo>
                <a:lnTo>
                  <a:pt x="7180" y="59910"/>
                </a:lnTo>
                <a:lnTo>
                  <a:pt x="7180" y="59900"/>
                </a:lnTo>
                <a:lnTo>
                  <a:pt x="7170" y="59880"/>
                </a:lnTo>
                <a:lnTo>
                  <a:pt x="7140" y="59860"/>
                </a:lnTo>
                <a:lnTo>
                  <a:pt x="7140" y="59850"/>
                </a:lnTo>
                <a:lnTo>
                  <a:pt x="7120" y="59840"/>
                </a:lnTo>
                <a:lnTo>
                  <a:pt x="7100" y="59820"/>
                </a:lnTo>
                <a:lnTo>
                  <a:pt x="7090" y="59800"/>
                </a:lnTo>
                <a:lnTo>
                  <a:pt x="7070" y="59770"/>
                </a:lnTo>
                <a:lnTo>
                  <a:pt x="7050" y="59760"/>
                </a:lnTo>
                <a:lnTo>
                  <a:pt x="7020" y="59750"/>
                </a:lnTo>
                <a:lnTo>
                  <a:pt x="7020" y="59740"/>
                </a:lnTo>
                <a:lnTo>
                  <a:pt x="7010" y="59740"/>
                </a:lnTo>
                <a:lnTo>
                  <a:pt x="7000" y="59730"/>
                </a:lnTo>
                <a:lnTo>
                  <a:pt x="6980" y="59720"/>
                </a:lnTo>
                <a:lnTo>
                  <a:pt x="6960" y="59720"/>
                </a:lnTo>
                <a:lnTo>
                  <a:pt x="6950" y="59690"/>
                </a:lnTo>
                <a:lnTo>
                  <a:pt x="6930" y="59660"/>
                </a:lnTo>
                <a:lnTo>
                  <a:pt x="6920" y="59640"/>
                </a:lnTo>
                <a:lnTo>
                  <a:pt x="6910" y="59630"/>
                </a:lnTo>
                <a:lnTo>
                  <a:pt x="6900" y="59600"/>
                </a:lnTo>
                <a:lnTo>
                  <a:pt x="6890" y="59580"/>
                </a:lnTo>
                <a:lnTo>
                  <a:pt x="6870" y="59550"/>
                </a:lnTo>
                <a:lnTo>
                  <a:pt x="6850" y="59520"/>
                </a:lnTo>
                <a:lnTo>
                  <a:pt x="6820" y="59480"/>
                </a:lnTo>
                <a:lnTo>
                  <a:pt x="6800" y="59460"/>
                </a:lnTo>
                <a:lnTo>
                  <a:pt x="6780" y="59440"/>
                </a:lnTo>
                <a:lnTo>
                  <a:pt x="6770" y="59430"/>
                </a:lnTo>
                <a:lnTo>
                  <a:pt x="6780" y="59370"/>
                </a:lnTo>
                <a:lnTo>
                  <a:pt x="6780" y="59360"/>
                </a:lnTo>
                <a:lnTo>
                  <a:pt x="6790" y="59310"/>
                </a:lnTo>
                <a:lnTo>
                  <a:pt x="6790" y="59290"/>
                </a:lnTo>
                <a:lnTo>
                  <a:pt x="6790" y="59260"/>
                </a:lnTo>
                <a:lnTo>
                  <a:pt x="6800" y="59240"/>
                </a:lnTo>
                <a:lnTo>
                  <a:pt x="6790" y="59210"/>
                </a:lnTo>
                <a:lnTo>
                  <a:pt x="6780" y="59170"/>
                </a:lnTo>
                <a:lnTo>
                  <a:pt x="6790" y="59140"/>
                </a:lnTo>
                <a:lnTo>
                  <a:pt x="6800" y="59090"/>
                </a:lnTo>
                <a:lnTo>
                  <a:pt x="6810" y="59060"/>
                </a:lnTo>
                <a:lnTo>
                  <a:pt x="6810" y="59030"/>
                </a:lnTo>
                <a:lnTo>
                  <a:pt x="6810" y="59000"/>
                </a:lnTo>
                <a:lnTo>
                  <a:pt x="6750" y="58940"/>
                </a:lnTo>
                <a:lnTo>
                  <a:pt x="6740" y="58920"/>
                </a:lnTo>
                <a:lnTo>
                  <a:pt x="6710" y="58890"/>
                </a:lnTo>
                <a:lnTo>
                  <a:pt x="6700" y="58880"/>
                </a:lnTo>
                <a:lnTo>
                  <a:pt x="6690" y="58870"/>
                </a:lnTo>
                <a:lnTo>
                  <a:pt x="6690" y="58860"/>
                </a:lnTo>
                <a:lnTo>
                  <a:pt x="6680" y="58840"/>
                </a:lnTo>
                <a:lnTo>
                  <a:pt x="6660" y="58830"/>
                </a:lnTo>
                <a:lnTo>
                  <a:pt x="6630" y="58820"/>
                </a:lnTo>
                <a:lnTo>
                  <a:pt x="6610" y="58800"/>
                </a:lnTo>
                <a:lnTo>
                  <a:pt x="6590" y="58790"/>
                </a:lnTo>
                <a:lnTo>
                  <a:pt x="6590" y="58780"/>
                </a:lnTo>
                <a:lnTo>
                  <a:pt x="6580" y="58780"/>
                </a:lnTo>
                <a:lnTo>
                  <a:pt x="6550" y="58760"/>
                </a:lnTo>
                <a:lnTo>
                  <a:pt x="6540" y="58750"/>
                </a:lnTo>
                <a:lnTo>
                  <a:pt x="6520" y="58730"/>
                </a:lnTo>
                <a:lnTo>
                  <a:pt x="6490" y="58700"/>
                </a:lnTo>
                <a:lnTo>
                  <a:pt x="6450" y="58630"/>
                </a:lnTo>
                <a:lnTo>
                  <a:pt x="6440" y="58600"/>
                </a:lnTo>
                <a:lnTo>
                  <a:pt x="6390" y="58570"/>
                </a:lnTo>
                <a:lnTo>
                  <a:pt x="6370" y="58550"/>
                </a:lnTo>
                <a:lnTo>
                  <a:pt x="6360" y="58550"/>
                </a:lnTo>
                <a:lnTo>
                  <a:pt x="6340" y="58540"/>
                </a:lnTo>
                <a:lnTo>
                  <a:pt x="6320" y="58520"/>
                </a:lnTo>
                <a:lnTo>
                  <a:pt x="6320" y="58510"/>
                </a:lnTo>
                <a:lnTo>
                  <a:pt x="6320" y="58490"/>
                </a:lnTo>
                <a:lnTo>
                  <a:pt x="6320" y="58460"/>
                </a:lnTo>
                <a:lnTo>
                  <a:pt x="6320" y="58430"/>
                </a:lnTo>
                <a:lnTo>
                  <a:pt x="6290" y="58400"/>
                </a:lnTo>
                <a:lnTo>
                  <a:pt x="6270" y="58380"/>
                </a:lnTo>
                <a:lnTo>
                  <a:pt x="6250" y="58350"/>
                </a:lnTo>
                <a:lnTo>
                  <a:pt x="6240" y="58350"/>
                </a:lnTo>
                <a:lnTo>
                  <a:pt x="6230" y="58330"/>
                </a:lnTo>
                <a:lnTo>
                  <a:pt x="6230" y="58320"/>
                </a:lnTo>
                <a:lnTo>
                  <a:pt x="6220" y="58300"/>
                </a:lnTo>
                <a:lnTo>
                  <a:pt x="6220" y="58290"/>
                </a:lnTo>
                <a:lnTo>
                  <a:pt x="6220" y="58280"/>
                </a:lnTo>
                <a:lnTo>
                  <a:pt x="6210" y="58250"/>
                </a:lnTo>
                <a:lnTo>
                  <a:pt x="6190" y="58230"/>
                </a:lnTo>
                <a:lnTo>
                  <a:pt x="6180" y="58200"/>
                </a:lnTo>
                <a:lnTo>
                  <a:pt x="6200" y="58180"/>
                </a:lnTo>
                <a:lnTo>
                  <a:pt x="6210" y="58170"/>
                </a:lnTo>
                <a:lnTo>
                  <a:pt x="6230" y="58140"/>
                </a:lnTo>
                <a:lnTo>
                  <a:pt x="6230" y="58130"/>
                </a:lnTo>
                <a:lnTo>
                  <a:pt x="6260" y="58080"/>
                </a:lnTo>
                <a:lnTo>
                  <a:pt x="6260" y="58050"/>
                </a:lnTo>
                <a:lnTo>
                  <a:pt x="6260" y="58030"/>
                </a:lnTo>
                <a:lnTo>
                  <a:pt x="6250" y="58000"/>
                </a:lnTo>
                <a:lnTo>
                  <a:pt x="6220" y="57930"/>
                </a:lnTo>
                <a:lnTo>
                  <a:pt x="6220" y="57920"/>
                </a:lnTo>
                <a:lnTo>
                  <a:pt x="6210" y="57920"/>
                </a:lnTo>
                <a:lnTo>
                  <a:pt x="6200" y="57890"/>
                </a:lnTo>
                <a:lnTo>
                  <a:pt x="6190" y="57890"/>
                </a:lnTo>
                <a:lnTo>
                  <a:pt x="6170" y="57880"/>
                </a:lnTo>
                <a:lnTo>
                  <a:pt x="6160" y="57880"/>
                </a:lnTo>
                <a:lnTo>
                  <a:pt x="6160" y="57870"/>
                </a:lnTo>
                <a:lnTo>
                  <a:pt x="6150" y="57840"/>
                </a:lnTo>
                <a:lnTo>
                  <a:pt x="6130" y="57810"/>
                </a:lnTo>
                <a:lnTo>
                  <a:pt x="6100" y="57800"/>
                </a:lnTo>
                <a:lnTo>
                  <a:pt x="6090" y="57800"/>
                </a:lnTo>
                <a:lnTo>
                  <a:pt x="6090" y="57790"/>
                </a:lnTo>
                <a:lnTo>
                  <a:pt x="6070" y="57780"/>
                </a:lnTo>
                <a:lnTo>
                  <a:pt x="6060" y="57760"/>
                </a:lnTo>
                <a:lnTo>
                  <a:pt x="6050" y="57750"/>
                </a:lnTo>
                <a:lnTo>
                  <a:pt x="6030" y="57750"/>
                </a:lnTo>
                <a:lnTo>
                  <a:pt x="6020" y="57740"/>
                </a:lnTo>
                <a:lnTo>
                  <a:pt x="6000" y="57730"/>
                </a:lnTo>
                <a:lnTo>
                  <a:pt x="5990" y="57720"/>
                </a:lnTo>
                <a:lnTo>
                  <a:pt x="5980" y="57720"/>
                </a:lnTo>
                <a:lnTo>
                  <a:pt x="5970" y="57720"/>
                </a:lnTo>
                <a:lnTo>
                  <a:pt x="5960" y="57720"/>
                </a:lnTo>
                <a:lnTo>
                  <a:pt x="5950" y="57710"/>
                </a:lnTo>
                <a:lnTo>
                  <a:pt x="5950" y="57700"/>
                </a:lnTo>
                <a:lnTo>
                  <a:pt x="5940" y="57700"/>
                </a:lnTo>
                <a:lnTo>
                  <a:pt x="5940" y="57690"/>
                </a:lnTo>
                <a:lnTo>
                  <a:pt x="5990" y="57630"/>
                </a:lnTo>
                <a:lnTo>
                  <a:pt x="5990" y="57620"/>
                </a:lnTo>
                <a:lnTo>
                  <a:pt x="6070" y="57530"/>
                </a:lnTo>
                <a:lnTo>
                  <a:pt x="6300" y="57260"/>
                </a:lnTo>
                <a:lnTo>
                  <a:pt x="6490" y="57050"/>
                </a:lnTo>
                <a:lnTo>
                  <a:pt x="6560" y="56980"/>
                </a:lnTo>
                <a:lnTo>
                  <a:pt x="6590" y="56950"/>
                </a:lnTo>
                <a:lnTo>
                  <a:pt x="6620" y="56920"/>
                </a:lnTo>
                <a:lnTo>
                  <a:pt x="6690" y="56840"/>
                </a:lnTo>
                <a:lnTo>
                  <a:pt x="6780" y="56710"/>
                </a:lnTo>
                <a:lnTo>
                  <a:pt x="6820" y="56690"/>
                </a:lnTo>
                <a:lnTo>
                  <a:pt x="6870" y="56670"/>
                </a:lnTo>
                <a:lnTo>
                  <a:pt x="6960" y="56670"/>
                </a:lnTo>
                <a:lnTo>
                  <a:pt x="7090" y="56650"/>
                </a:lnTo>
                <a:lnTo>
                  <a:pt x="7150" y="56650"/>
                </a:lnTo>
                <a:lnTo>
                  <a:pt x="7160" y="56620"/>
                </a:lnTo>
                <a:lnTo>
                  <a:pt x="7250" y="56460"/>
                </a:lnTo>
                <a:lnTo>
                  <a:pt x="7290" y="56390"/>
                </a:lnTo>
                <a:lnTo>
                  <a:pt x="7460" y="56340"/>
                </a:lnTo>
                <a:lnTo>
                  <a:pt x="7470" y="56330"/>
                </a:lnTo>
                <a:lnTo>
                  <a:pt x="7490" y="56330"/>
                </a:lnTo>
                <a:lnTo>
                  <a:pt x="7690" y="56150"/>
                </a:lnTo>
                <a:lnTo>
                  <a:pt x="7880" y="56160"/>
                </a:lnTo>
                <a:lnTo>
                  <a:pt x="7900" y="56160"/>
                </a:lnTo>
                <a:lnTo>
                  <a:pt x="7910" y="56160"/>
                </a:lnTo>
                <a:lnTo>
                  <a:pt x="7940" y="56160"/>
                </a:lnTo>
                <a:lnTo>
                  <a:pt x="7990" y="56100"/>
                </a:lnTo>
                <a:lnTo>
                  <a:pt x="8080" y="55980"/>
                </a:lnTo>
                <a:lnTo>
                  <a:pt x="8180" y="55860"/>
                </a:lnTo>
                <a:lnTo>
                  <a:pt x="8210" y="55860"/>
                </a:lnTo>
                <a:lnTo>
                  <a:pt x="8260" y="55860"/>
                </a:lnTo>
                <a:lnTo>
                  <a:pt x="8450" y="55840"/>
                </a:lnTo>
                <a:lnTo>
                  <a:pt x="8470" y="55790"/>
                </a:lnTo>
                <a:lnTo>
                  <a:pt x="8490" y="55730"/>
                </a:lnTo>
                <a:lnTo>
                  <a:pt x="8610" y="55460"/>
                </a:lnTo>
                <a:lnTo>
                  <a:pt x="8630" y="55420"/>
                </a:lnTo>
                <a:lnTo>
                  <a:pt x="8610" y="55400"/>
                </a:lnTo>
                <a:lnTo>
                  <a:pt x="8610" y="55390"/>
                </a:lnTo>
                <a:lnTo>
                  <a:pt x="8600" y="55380"/>
                </a:lnTo>
                <a:lnTo>
                  <a:pt x="8540" y="55320"/>
                </a:lnTo>
                <a:lnTo>
                  <a:pt x="8540" y="55310"/>
                </a:lnTo>
                <a:lnTo>
                  <a:pt x="8530" y="55240"/>
                </a:lnTo>
                <a:lnTo>
                  <a:pt x="8520" y="55240"/>
                </a:lnTo>
                <a:lnTo>
                  <a:pt x="8540" y="55180"/>
                </a:lnTo>
                <a:lnTo>
                  <a:pt x="8530" y="55160"/>
                </a:lnTo>
                <a:lnTo>
                  <a:pt x="8520" y="55150"/>
                </a:lnTo>
                <a:lnTo>
                  <a:pt x="8510" y="55150"/>
                </a:lnTo>
                <a:lnTo>
                  <a:pt x="8480" y="55120"/>
                </a:lnTo>
                <a:lnTo>
                  <a:pt x="8440" y="55120"/>
                </a:lnTo>
                <a:lnTo>
                  <a:pt x="8380" y="55110"/>
                </a:lnTo>
                <a:lnTo>
                  <a:pt x="8330" y="55090"/>
                </a:lnTo>
                <a:lnTo>
                  <a:pt x="8320" y="55090"/>
                </a:lnTo>
                <a:lnTo>
                  <a:pt x="8310" y="55090"/>
                </a:lnTo>
                <a:lnTo>
                  <a:pt x="8300" y="55090"/>
                </a:lnTo>
                <a:lnTo>
                  <a:pt x="8250" y="55090"/>
                </a:lnTo>
                <a:lnTo>
                  <a:pt x="8230" y="55090"/>
                </a:lnTo>
                <a:lnTo>
                  <a:pt x="8180" y="55090"/>
                </a:lnTo>
                <a:lnTo>
                  <a:pt x="8140" y="55080"/>
                </a:lnTo>
                <a:lnTo>
                  <a:pt x="8130" y="55080"/>
                </a:lnTo>
                <a:lnTo>
                  <a:pt x="8090" y="55090"/>
                </a:lnTo>
                <a:lnTo>
                  <a:pt x="8080" y="55100"/>
                </a:lnTo>
                <a:lnTo>
                  <a:pt x="8060" y="55060"/>
                </a:lnTo>
                <a:lnTo>
                  <a:pt x="8020" y="55000"/>
                </a:lnTo>
                <a:lnTo>
                  <a:pt x="8010" y="54990"/>
                </a:lnTo>
                <a:lnTo>
                  <a:pt x="7950" y="54920"/>
                </a:lnTo>
                <a:lnTo>
                  <a:pt x="7910" y="54860"/>
                </a:lnTo>
                <a:lnTo>
                  <a:pt x="7880" y="54830"/>
                </a:lnTo>
                <a:lnTo>
                  <a:pt x="7880" y="54820"/>
                </a:lnTo>
                <a:lnTo>
                  <a:pt x="7870" y="54800"/>
                </a:lnTo>
                <a:lnTo>
                  <a:pt x="7870" y="54790"/>
                </a:lnTo>
                <a:lnTo>
                  <a:pt x="7880" y="54760"/>
                </a:lnTo>
                <a:lnTo>
                  <a:pt x="7890" y="54720"/>
                </a:lnTo>
                <a:lnTo>
                  <a:pt x="7890" y="54700"/>
                </a:lnTo>
                <a:lnTo>
                  <a:pt x="7970" y="54640"/>
                </a:lnTo>
                <a:lnTo>
                  <a:pt x="7990" y="54630"/>
                </a:lnTo>
                <a:lnTo>
                  <a:pt x="8010" y="54620"/>
                </a:lnTo>
                <a:lnTo>
                  <a:pt x="8030" y="54620"/>
                </a:lnTo>
                <a:lnTo>
                  <a:pt x="8040" y="54600"/>
                </a:lnTo>
                <a:lnTo>
                  <a:pt x="8040" y="54560"/>
                </a:lnTo>
                <a:lnTo>
                  <a:pt x="8020" y="54490"/>
                </a:lnTo>
                <a:lnTo>
                  <a:pt x="7990" y="54450"/>
                </a:lnTo>
                <a:lnTo>
                  <a:pt x="7960" y="54400"/>
                </a:lnTo>
                <a:lnTo>
                  <a:pt x="7940" y="54360"/>
                </a:lnTo>
                <a:lnTo>
                  <a:pt x="7930" y="54280"/>
                </a:lnTo>
                <a:lnTo>
                  <a:pt x="7910" y="54170"/>
                </a:lnTo>
                <a:lnTo>
                  <a:pt x="7920" y="54050"/>
                </a:lnTo>
                <a:lnTo>
                  <a:pt x="7940" y="53870"/>
                </a:lnTo>
                <a:lnTo>
                  <a:pt x="7960" y="53750"/>
                </a:lnTo>
                <a:lnTo>
                  <a:pt x="7890" y="53670"/>
                </a:lnTo>
                <a:lnTo>
                  <a:pt x="7810" y="53620"/>
                </a:lnTo>
                <a:lnTo>
                  <a:pt x="7800" y="53610"/>
                </a:lnTo>
                <a:lnTo>
                  <a:pt x="7720" y="53560"/>
                </a:lnTo>
                <a:lnTo>
                  <a:pt x="7700" y="53550"/>
                </a:lnTo>
                <a:lnTo>
                  <a:pt x="7680" y="53540"/>
                </a:lnTo>
                <a:lnTo>
                  <a:pt x="7680" y="53550"/>
                </a:lnTo>
                <a:lnTo>
                  <a:pt x="7670" y="53560"/>
                </a:lnTo>
                <a:lnTo>
                  <a:pt x="7670" y="53570"/>
                </a:lnTo>
                <a:lnTo>
                  <a:pt x="7640" y="53580"/>
                </a:lnTo>
                <a:lnTo>
                  <a:pt x="7630" y="53580"/>
                </a:lnTo>
                <a:lnTo>
                  <a:pt x="7630" y="53550"/>
                </a:lnTo>
                <a:lnTo>
                  <a:pt x="7680" y="53390"/>
                </a:lnTo>
                <a:lnTo>
                  <a:pt x="7750" y="53170"/>
                </a:lnTo>
                <a:lnTo>
                  <a:pt x="7770" y="53120"/>
                </a:lnTo>
                <a:lnTo>
                  <a:pt x="7770" y="53100"/>
                </a:lnTo>
                <a:lnTo>
                  <a:pt x="7940" y="53100"/>
                </a:lnTo>
                <a:lnTo>
                  <a:pt x="7960" y="53080"/>
                </a:lnTo>
                <a:lnTo>
                  <a:pt x="8010" y="53030"/>
                </a:lnTo>
                <a:lnTo>
                  <a:pt x="8060" y="53000"/>
                </a:lnTo>
                <a:lnTo>
                  <a:pt x="8100" y="52970"/>
                </a:lnTo>
                <a:lnTo>
                  <a:pt x="8150" y="52940"/>
                </a:lnTo>
                <a:lnTo>
                  <a:pt x="8180" y="52930"/>
                </a:lnTo>
                <a:lnTo>
                  <a:pt x="8220" y="52920"/>
                </a:lnTo>
                <a:lnTo>
                  <a:pt x="8260" y="52900"/>
                </a:lnTo>
                <a:lnTo>
                  <a:pt x="8280" y="52890"/>
                </a:lnTo>
                <a:lnTo>
                  <a:pt x="8300" y="52870"/>
                </a:lnTo>
                <a:lnTo>
                  <a:pt x="8340" y="52860"/>
                </a:lnTo>
                <a:lnTo>
                  <a:pt x="8350" y="52860"/>
                </a:lnTo>
                <a:lnTo>
                  <a:pt x="8360" y="52860"/>
                </a:lnTo>
                <a:lnTo>
                  <a:pt x="8690" y="52830"/>
                </a:lnTo>
                <a:lnTo>
                  <a:pt x="9400" y="52570"/>
                </a:lnTo>
                <a:lnTo>
                  <a:pt x="9430" y="52550"/>
                </a:lnTo>
                <a:lnTo>
                  <a:pt x="9420" y="52450"/>
                </a:lnTo>
                <a:lnTo>
                  <a:pt x="9410" y="52390"/>
                </a:lnTo>
                <a:lnTo>
                  <a:pt x="9250" y="52020"/>
                </a:lnTo>
                <a:lnTo>
                  <a:pt x="9190" y="51850"/>
                </a:lnTo>
                <a:lnTo>
                  <a:pt x="9170" y="51790"/>
                </a:lnTo>
                <a:lnTo>
                  <a:pt x="9160" y="51760"/>
                </a:lnTo>
                <a:lnTo>
                  <a:pt x="9180" y="51740"/>
                </a:lnTo>
                <a:lnTo>
                  <a:pt x="9200" y="51730"/>
                </a:lnTo>
                <a:lnTo>
                  <a:pt x="9210" y="51710"/>
                </a:lnTo>
                <a:lnTo>
                  <a:pt x="9200" y="51690"/>
                </a:lnTo>
                <a:lnTo>
                  <a:pt x="9200" y="51670"/>
                </a:lnTo>
                <a:lnTo>
                  <a:pt x="9200" y="51640"/>
                </a:lnTo>
                <a:lnTo>
                  <a:pt x="9260" y="51600"/>
                </a:lnTo>
                <a:lnTo>
                  <a:pt x="9320" y="51550"/>
                </a:lnTo>
                <a:lnTo>
                  <a:pt x="9360" y="51510"/>
                </a:lnTo>
                <a:lnTo>
                  <a:pt x="9370" y="51490"/>
                </a:lnTo>
                <a:lnTo>
                  <a:pt x="9410" y="51470"/>
                </a:lnTo>
                <a:lnTo>
                  <a:pt x="9480" y="51450"/>
                </a:lnTo>
                <a:lnTo>
                  <a:pt x="9530" y="51440"/>
                </a:lnTo>
                <a:lnTo>
                  <a:pt x="9610" y="51440"/>
                </a:lnTo>
                <a:lnTo>
                  <a:pt x="9660" y="51430"/>
                </a:lnTo>
                <a:lnTo>
                  <a:pt x="9680" y="51400"/>
                </a:lnTo>
                <a:lnTo>
                  <a:pt x="9680" y="51350"/>
                </a:lnTo>
                <a:lnTo>
                  <a:pt x="9670" y="51270"/>
                </a:lnTo>
                <a:lnTo>
                  <a:pt x="9640" y="51200"/>
                </a:lnTo>
                <a:lnTo>
                  <a:pt x="9620" y="51120"/>
                </a:lnTo>
                <a:lnTo>
                  <a:pt x="9630" y="51080"/>
                </a:lnTo>
                <a:lnTo>
                  <a:pt x="9660" y="51030"/>
                </a:lnTo>
                <a:lnTo>
                  <a:pt x="9690" y="51020"/>
                </a:lnTo>
                <a:lnTo>
                  <a:pt x="9710" y="51000"/>
                </a:lnTo>
                <a:lnTo>
                  <a:pt x="9720" y="51000"/>
                </a:lnTo>
                <a:lnTo>
                  <a:pt x="9750" y="50970"/>
                </a:lnTo>
                <a:lnTo>
                  <a:pt x="9760" y="50960"/>
                </a:lnTo>
                <a:lnTo>
                  <a:pt x="9780" y="50950"/>
                </a:lnTo>
                <a:lnTo>
                  <a:pt x="9780" y="50940"/>
                </a:lnTo>
                <a:lnTo>
                  <a:pt x="9790" y="50950"/>
                </a:lnTo>
                <a:lnTo>
                  <a:pt x="9790" y="50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