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South Kordofan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Sudan • State Map | Fully Editable Vector Shape</a:t>
            </a:r>
          </a:p>
        </p:txBody>
      </p:sp>
      <p:sp>
        <p:nvSpPr>
          <p:cNvPr id="101" name="South Kordofan"/>
          <p:cNvSpPr/>
          <p:nvPr/>
        </p:nvSpPr>
        <p:spPr>
          <a:xfrm>
            <a:off x="3352647" y="1325880"/>
            <a:ext cx="5486400" cy="4937760"/>
          </a:xfrm>
          <a:custGeom>
            <a:avLst/>
            <a:gdLst/>
            <a:ahLst/>
            <a:cxnLst/>
            <a:rect l="0" t="0" r="100000" b="90000"/>
            <a:pathLst>
              <a:path w="100000" h="90000">
                <a:moveTo>
                  <a:pt x="48830" y="77040"/>
                </a:moveTo>
                <a:lnTo>
                  <a:pt x="48780" y="77010"/>
                </a:lnTo>
                <a:lnTo>
                  <a:pt x="48710" y="76940"/>
                </a:lnTo>
                <a:lnTo>
                  <a:pt x="48690" y="76890"/>
                </a:lnTo>
                <a:lnTo>
                  <a:pt x="48670" y="76870"/>
                </a:lnTo>
                <a:lnTo>
                  <a:pt x="48660" y="76870"/>
                </a:lnTo>
                <a:lnTo>
                  <a:pt x="48660" y="76860"/>
                </a:lnTo>
                <a:lnTo>
                  <a:pt x="48660" y="76850"/>
                </a:lnTo>
                <a:lnTo>
                  <a:pt x="48660" y="76840"/>
                </a:lnTo>
                <a:lnTo>
                  <a:pt x="48640" y="76790"/>
                </a:lnTo>
                <a:lnTo>
                  <a:pt x="48630" y="76760"/>
                </a:lnTo>
                <a:lnTo>
                  <a:pt x="48620" y="76730"/>
                </a:lnTo>
                <a:lnTo>
                  <a:pt x="48620" y="76720"/>
                </a:lnTo>
                <a:lnTo>
                  <a:pt x="48580" y="76660"/>
                </a:lnTo>
                <a:lnTo>
                  <a:pt x="48540" y="76590"/>
                </a:lnTo>
                <a:lnTo>
                  <a:pt x="48540" y="76580"/>
                </a:lnTo>
                <a:lnTo>
                  <a:pt x="48540" y="76570"/>
                </a:lnTo>
                <a:lnTo>
                  <a:pt x="48530" y="76550"/>
                </a:lnTo>
                <a:lnTo>
                  <a:pt x="48520" y="76540"/>
                </a:lnTo>
                <a:lnTo>
                  <a:pt x="48510" y="76510"/>
                </a:lnTo>
                <a:lnTo>
                  <a:pt x="48500" y="76510"/>
                </a:lnTo>
                <a:lnTo>
                  <a:pt x="48470" y="76410"/>
                </a:lnTo>
                <a:lnTo>
                  <a:pt x="48430" y="76330"/>
                </a:lnTo>
                <a:lnTo>
                  <a:pt x="48410" y="76300"/>
                </a:lnTo>
                <a:lnTo>
                  <a:pt x="48400" y="76280"/>
                </a:lnTo>
                <a:lnTo>
                  <a:pt x="48380" y="76240"/>
                </a:lnTo>
                <a:lnTo>
                  <a:pt x="48380" y="76230"/>
                </a:lnTo>
                <a:lnTo>
                  <a:pt x="48360" y="76200"/>
                </a:lnTo>
                <a:lnTo>
                  <a:pt x="48350" y="76160"/>
                </a:lnTo>
                <a:lnTo>
                  <a:pt x="48320" y="76120"/>
                </a:lnTo>
                <a:lnTo>
                  <a:pt x="48320" y="76110"/>
                </a:lnTo>
                <a:lnTo>
                  <a:pt x="48310" y="76070"/>
                </a:lnTo>
                <a:lnTo>
                  <a:pt x="48290" y="76060"/>
                </a:lnTo>
                <a:lnTo>
                  <a:pt x="48290" y="76050"/>
                </a:lnTo>
                <a:lnTo>
                  <a:pt x="48280" y="76050"/>
                </a:lnTo>
                <a:lnTo>
                  <a:pt x="48280" y="76030"/>
                </a:lnTo>
                <a:lnTo>
                  <a:pt x="48240" y="75970"/>
                </a:lnTo>
                <a:lnTo>
                  <a:pt x="48230" y="75940"/>
                </a:lnTo>
                <a:lnTo>
                  <a:pt x="48180" y="75860"/>
                </a:lnTo>
                <a:lnTo>
                  <a:pt x="48180" y="75850"/>
                </a:lnTo>
                <a:lnTo>
                  <a:pt x="48170" y="75830"/>
                </a:lnTo>
                <a:lnTo>
                  <a:pt x="48160" y="75820"/>
                </a:lnTo>
                <a:lnTo>
                  <a:pt x="48140" y="75790"/>
                </a:lnTo>
                <a:lnTo>
                  <a:pt x="48130" y="75770"/>
                </a:lnTo>
                <a:lnTo>
                  <a:pt x="48120" y="75760"/>
                </a:lnTo>
                <a:lnTo>
                  <a:pt x="48120" y="75750"/>
                </a:lnTo>
                <a:lnTo>
                  <a:pt x="48120" y="75740"/>
                </a:lnTo>
                <a:lnTo>
                  <a:pt x="48100" y="75720"/>
                </a:lnTo>
                <a:lnTo>
                  <a:pt x="48100" y="75710"/>
                </a:lnTo>
                <a:lnTo>
                  <a:pt x="48080" y="75680"/>
                </a:lnTo>
                <a:lnTo>
                  <a:pt x="48080" y="75670"/>
                </a:lnTo>
                <a:lnTo>
                  <a:pt x="48070" y="75520"/>
                </a:lnTo>
                <a:lnTo>
                  <a:pt x="47960" y="75420"/>
                </a:lnTo>
                <a:lnTo>
                  <a:pt x="47940" y="75400"/>
                </a:lnTo>
                <a:lnTo>
                  <a:pt x="47880" y="75350"/>
                </a:lnTo>
                <a:lnTo>
                  <a:pt x="47850" y="75340"/>
                </a:lnTo>
                <a:lnTo>
                  <a:pt x="47830" y="75320"/>
                </a:lnTo>
                <a:lnTo>
                  <a:pt x="47820" y="75300"/>
                </a:lnTo>
                <a:lnTo>
                  <a:pt x="47480" y="75010"/>
                </a:lnTo>
                <a:lnTo>
                  <a:pt x="47370" y="74910"/>
                </a:lnTo>
                <a:lnTo>
                  <a:pt x="47360" y="74900"/>
                </a:lnTo>
                <a:lnTo>
                  <a:pt x="47300" y="74840"/>
                </a:lnTo>
                <a:lnTo>
                  <a:pt x="47290" y="74830"/>
                </a:lnTo>
                <a:lnTo>
                  <a:pt x="47290" y="74820"/>
                </a:lnTo>
                <a:lnTo>
                  <a:pt x="47240" y="74770"/>
                </a:lnTo>
                <a:lnTo>
                  <a:pt x="47220" y="74750"/>
                </a:lnTo>
                <a:lnTo>
                  <a:pt x="47200" y="74740"/>
                </a:lnTo>
                <a:lnTo>
                  <a:pt x="47190" y="74740"/>
                </a:lnTo>
                <a:lnTo>
                  <a:pt x="47180" y="74740"/>
                </a:lnTo>
                <a:lnTo>
                  <a:pt x="47140" y="74700"/>
                </a:lnTo>
                <a:lnTo>
                  <a:pt x="47100" y="74660"/>
                </a:lnTo>
                <a:lnTo>
                  <a:pt x="47080" y="74630"/>
                </a:lnTo>
                <a:lnTo>
                  <a:pt x="46890" y="74470"/>
                </a:lnTo>
                <a:lnTo>
                  <a:pt x="46870" y="74450"/>
                </a:lnTo>
                <a:lnTo>
                  <a:pt x="46860" y="74440"/>
                </a:lnTo>
                <a:lnTo>
                  <a:pt x="46850" y="74430"/>
                </a:lnTo>
                <a:lnTo>
                  <a:pt x="46840" y="74430"/>
                </a:lnTo>
                <a:lnTo>
                  <a:pt x="46830" y="74420"/>
                </a:lnTo>
                <a:lnTo>
                  <a:pt x="46820" y="74410"/>
                </a:lnTo>
                <a:lnTo>
                  <a:pt x="46750" y="74350"/>
                </a:lnTo>
                <a:lnTo>
                  <a:pt x="46720" y="74330"/>
                </a:lnTo>
                <a:lnTo>
                  <a:pt x="46720" y="74320"/>
                </a:lnTo>
                <a:lnTo>
                  <a:pt x="46710" y="74320"/>
                </a:lnTo>
                <a:lnTo>
                  <a:pt x="46710" y="74310"/>
                </a:lnTo>
                <a:lnTo>
                  <a:pt x="46670" y="74280"/>
                </a:lnTo>
                <a:lnTo>
                  <a:pt x="46580" y="74200"/>
                </a:lnTo>
                <a:lnTo>
                  <a:pt x="46520" y="74150"/>
                </a:lnTo>
                <a:lnTo>
                  <a:pt x="46510" y="74140"/>
                </a:lnTo>
                <a:lnTo>
                  <a:pt x="46410" y="74060"/>
                </a:lnTo>
                <a:lnTo>
                  <a:pt x="46340" y="74000"/>
                </a:lnTo>
                <a:lnTo>
                  <a:pt x="46290" y="73960"/>
                </a:lnTo>
                <a:lnTo>
                  <a:pt x="46290" y="73950"/>
                </a:lnTo>
                <a:lnTo>
                  <a:pt x="46220" y="73890"/>
                </a:lnTo>
                <a:lnTo>
                  <a:pt x="46170" y="73860"/>
                </a:lnTo>
                <a:lnTo>
                  <a:pt x="46150" y="73850"/>
                </a:lnTo>
                <a:lnTo>
                  <a:pt x="46130" y="73830"/>
                </a:lnTo>
                <a:lnTo>
                  <a:pt x="46090" y="73780"/>
                </a:lnTo>
                <a:lnTo>
                  <a:pt x="46050" y="73750"/>
                </a:lnTo>
                <a:lnTo>
                  <a:pt x="46020" y="73720"/>
                </a:lnTo>
                <a:lnTo>
                  <a:pt x="45960" y="73670"/>
                </a:lnTo>
                <a:lnTo>
                  <a:pt x="45870" y="73600"/>
                </a:lnTo>
                <a:lnTo>
                  <a:pt x="45780" y="73530"/>
                </a:lnTo>
                <a:lnTo>
                  <a:pt x="45760" y="73510"/>
                </a:lnTo>
                <a:lnTo>
                  <a:pt x="45650" y="73430"/>
                </a:lnTo>
                <a:lnTo>
                  <a:pt x="45640" y="73420"/>
                </a:lnTo>
                <a:lnTo>
                  <a:pt x="45630" y="73420"/>
                </a:lnTo>
                <a:lnTo>
                  <a:pt x="45620" y="73400"/>
                </a:lnTo>
                <a:lnTo>
                  <a:pt x="45600" y="73380"/>
                </a:lnTo>
                <a:lnTo>
                  <a:pt x="45600" y="73370"/>
                </a:lnTo>
                <a:lnTo>
                  <a:pt x="45590" y="73360"/>
                </a:lnTo>
                <a:lnTo>
                  <a:pt x="45590" y="73350"/>
                </a:lnTo>
                <a:lnTo>
                  <a:pt x="45590" y="73340"/>
                </a:lnTo>
                <a:lnTo>
                  <a:pt x="45560" y="73290"/>
                </a:lnTo>
                <a:lnTo>
                  <a:pt x="45560" y="73280"/>
                </a:lnTo>
                <a:lnTo>
                  <a:pt x="45520" y="73210"/>
                </a:lnTo>
                <a:lnTo>
                  <a:pt x="45510" y="73190"/>
                </a:lnTo>
                <a:lnTo>
                  <a:pt x="45490" y="73160"/>
                </a:lnTo>
                <a:lnTo>
                  <a:pt x="45490" y="73150"/>
                </a:lnTo>
                <a:lnTo>
                  <a:pt x="45460" y="73110"/>
                </a:lnTo>
                <a:lnTo>
                  <a:pt x="45460" y="73100"/>
                </a:lnTo>
                <a:lnTo>
                  <a:pt x="45450" y="73050"/>
                </a:lnTo>
                <a:lnTo>
                  <a:pt x="45440" y="73040"/>
                </a:lnTo>
                <a:lnTo>
                  <a:pt x="45410" y="73000"/>
                </a:lnTo>
                <a:lnTo>
                  <a:pt x="45390" y="72960"/>
                </a:lnTo>
                <a:lnTo>
                  <a:pt x="45390" y="72940"/>
                </a:lnTo>
                <a:lnTo>
                  <a:pt x="45380" y="72940"/>
                </a:lnTo>
                <a:lnTo>
                  <a:pt x="45380" y="72930"/>
                </a:lnTo>
                <a:lnTo>
                  <a:pt x="45380" y="72920"/>
                </a:lnTo>
                <a:lnTo>
                  <a:pt x="45370" y="72920"/>
                </a:lnTo>
                <a:lnTo>
                  <a:pt x="45370" y="72910"/>
                </a:lnTo>
                <a:lnTo>
                  <a:pt x="45370" y="72890"/>
                </a:lnTo>
                <a:lnTo>
                  <a:pt x="45340" y="72860"/>
                </a:lnTo>
                <a:lnTo>
                  <a:pt x="45340" y="72770"/>
                </a:lnTo>
                <a:lnTo>
                  <a:pt x="45320" y="72730"/>
                </a:lnTo>
                <a:lnTo>
                  <a:pt x="45310" y="72590"/>
                </a:lnTo>
                <a:lnTo>
                  <a:pt x="45310" y="72540"/>
                </a:lnTo>
                <a:lnTo>
                  <a:pt x="45320" y="72500"/>
                </a:lnTo>
                <a:lnTo>
                  <a:pt x="45320" y="72480"/>
                </a:lnTo>
                <a:lnTo>
                  <a:pt x="45330" y="72350"/>
                </a:lnTo>
                <a:lnTo>
                  <a:pt x="45360" y="72310"/>
                </a:lnTo>
                <a:lnTo>
                  <a:pt x="45440" y="72250"/>
                </a:lnTo>
                <a:lnTo>
                  <a:pt x="45480" y="72220"/>
                </a:lnTo>
                <a:lnTo>
                  <a:pt x="45630" y="72110"/>
                </a:lnTo>
                <a:lnTo>
                  <a:pt x="45650" y="72100"/>
                </a:lnTo>
                <a:lnTo>
                  <a:pt x="45650" y="72050"/>
                </a:lnTo>
                <a:lnTo>
                  <a:pt x="45660" y="72010"/>
                </a:lnTo>
                <a:lnTo>
                  <a:pt x="45750" y="71960"/>
                </a:lnTo>
                <a:lnTo>
                  <a:pt x="45850" y="71870"/>
                </a:lnTo>
                <a:lnTo>
                  <a:pt x="45890" y="71830"/>
                </a:lnTo>
                <a:lnTo>
                  <a:pt x="46050" y="71730"/>
                </a:lnTo>
                <a:lnTo>
                  <a:pt x="46070" y="71690"/>
                </a:lnTo>
                <a:lnTo>
                  <a:pt x="46050" y="71620"/>
                </a:lnTo>
                <a:lnTo>
                  <a:pt x="46050" y="71530"/>
                </a:lnTo>
                <a:lnTo>
                  <a:pt x="46050" y="71490"/>
                </a:lnTo>
                <a:lnTo>
                  <a:pt x="46000" y="71370"/>
                </a:lnTo>
                <a:lnTo>
                  <a:pt x="45990" y="71370"/>
                </a:lnTo>
                <a:lnTo>
                  <a:pt x="46000" y="71330"/>
                </a:lnTo>
                <a:lnTo>
                  <a:pt x="46000" y="71310"/>
                </a:lnTo>
                <a:lnTo>
                  <a:pt x="46020" y="71270"/>
                </a:lnTo>
                <a:lnTo>
                  <a:pt x="46120" y="71130"/>
                </a:lnTo>
                <a:lnTo>
                  <a:pt x="46140" y="71090"/>
                </a:lnTo>
                <a:lnTo>
                  <a:pt x="46190" y="71030"/>
                </a:lnTo>
                <a:lnTo>
                  <a:pt x="46190" y="71020"/>
                </a:lnTo>
                <a:lnTo>
                  <a:pt x="46200" y="71010"/>
                </a:lnTo>
                <a:lnTo>
                  <a:pt x="46180" y="70980"/>
                </a:lnTo>
                <a:lnTo>
                  <a:pt x="46180" y="70970"/>
                </a:lnTo>
                <a:lnTo>
                  <a:pt x="46180" y="70950"/>
                </a:lnTo>
                <a:lnTo>
                  <a:pt x="46190" y="70920"/>
                </a:lnTo>
                <a:lnTo>
                  <a:pt x="46190" y="70910"/>
                </a:lnTo>
                <a:lnTo>
                  <a:pt x="46190" y="70920"/>
                </a:lnTo>
                <a:lnTo>
                  <a:pt x="46180" y="70910"/>
                </a:lnTo>
                <a:lnTo>
                  <a:pt x="46180" y="70900"/>
                </a:lnTo>
                <a:lnTo>
                  <a:pt x="46170" y="70890"/>
                </a:lnTo>
                <a:lnTo>
                  <a:pt x="46170" y="70880"/>
                </a:lnTo>
                <a:lnTo>
                  <a:pt x="46160" y="70860"/>
                </a:lnTo>
                <a:lnTo>
                  <a:pt x="46150" y="70840"/>
                </a:lnTo>
                <a:lnTo>
                  <a:pt x="46110" y="70790"/>
                </a:lnTo>
                <a:lnTo>
                  <a:pt x="46110" y="70780"/>
                </a:lnTo>
                <a:lnTo>
                  <a:pt x="46100" y="70770"/>
                </a:lnTo>
                <a:lnTo>
                  <a:pt x="46050" y="70640"/>
                </a:lnTo>
                <a:lnTo>
                  <a:pt x="46050" y="70630"/>
                </a:lnTo>
                <a:lnTo>
                  <a:pt x="46040" y="70600"/>
                </a:lnTo>
                <a:lnTo>
                  <a:pt x="46030" y="70580"/>
                </a:lnTo>
                <a:lnTo>
                  <a:pt x="46030" y="70560"/>
                </a:lnTo>
                <a:lnTo>
                  <a:pt x="46010" y="70500"/>
                </a:lnTo>
                <a:lnTo>
                  <a:pt x="46000" y="70460"/>
                </a:lnTo>
                <a:lnTo>
                  <a:pt x="46000" y="70450"/>
                </a:lnTo>
                <a:lnTo>
                  <a:pt x="45990" y="70450"/>
                </a:lnTo>
                <a:lnTo>
                  <a:pt x="45990" y="70440"/>
                </a:lnTo>
                <a:lnTo>
                  <a:pt x="45980" y="70420"/>
                </a:lnTo>
                <a:lnTo>
                  <a:pt x="45980" y="70400"/>
                </a:lnTo>
                <a:lnTo>
                  <a:pt x="45970" y="70380"/>
                </a:lnTo>
                <a:lnTo>
                  <a:pt x="45960" y="70330"/>
                </a:lnTo>
                <a:lnTo>
                  <a:pt x="45950" y="70310"/>
                </a:lnTo>
                <a:lnTo>
                  <a:pt x="45950" y="70290"/>
                </a:lnTo>
                <a:lnTo>
                  <a:pt x="45940" y="70280"/>
                </a:lnTo>
                <a:lnTo>
                  <a:pt x="45910" y="70200"/>
                </a:lnTo>
                <a:lnTo>
                  <a:pt x="45840" y="70030"/>
                </a:lnTo>
                <a:lnTo>
                  <a:pt x="45790" y="69890"/>
                </a:lnTo>
                <a:lnTo>
                  <a:pt x="45720" y="69710"/>
                </a:lnTo>
                <a:lnTo>
                  <a:pt x="45720" y="69700"/>
                </a:lnTo>
                <a:lnTo>
                  <a:pt x="45660" y="69530"/>
                </a:lnTo>
                <a:lnTo>
                  <a:pt x="45630" y="69450"/>
                </a:lnTo>
                <a:lnTo>
                  <a:pt x="45590" y="69350"/>
                </a:lnTo>
                <a:lnTo>
                  <a:pt x="45580" y="69320"/>
                </a:lnTo>
                <a:lnTo>
                  <a:pt x="45550" y="69240"/>
                </a:lnTo>
                <a:lnTo>
                  <a:pt x="45540" y="69230"/>
                </a:lnTo>
                <a:lnTo>
                  <a:pt x="45530" y="69240"/>
                </a:lnTo>
                <a:lnTo>
                  <a:pt x="45490" y="69240"/>
                </a:lnTo>
                <a:lnTo>
                  <a:pt x="45460" y="69240"/>
                </a:lnTo>
                <a:lnTo>
                  <a:pt x="45320" y="69250"/>
                </a:lnTo>
                <a:lnTo>
                  <a:pt x="45260" y="69250"/>
                </a:lnTo>
                <a:lnTo>
                  <a:pt x="45020" y="69260"/>
                </a:lnTo>
                <a:lnTo>
                  <a:pt x="44930" y="69260"/>
                </a:lnTo>
                <a:lnTo>
                  <a:pt x="44880" y="69260"/>
                </a:lnTo>
                <a:lnTo>
                  <a:pt x="44750" y="69060"/>
                </a:lnTo>
                <a:lnTo>
                  <a:pt x="44750" y="69050"/>
                </a:lnTo>
                <a:lnTo>
                  <a:pt x="44760" y="68990"/>
                </a:lnTo>
                <a:lnTo>
                  <a:pt x="44760" y="68980"/>
                </a:lnTo>
                <a:lnTo>
                  <a:pt x="44750" y="68980"/>
                </a:lnTo>
                <a:lnTo>
                  <a:pt x="44720" y="68980"/>
                </a:lnTo>
                <a:lnTo>
                  <a:pt x="44710" y="68980"/>
                </a:lnTo>
                <a:lnTo>
                  <a:pt x="44730" y="68910"/>
                </a:lnTo>
                <a:lnTo>
                  <a:pt x="44740" y="68860"/>
                </a:lnTo>
                <a:lnTo>
                  <a:pt x="44740" y="68850"/>
                </a:lnTo>
                <a:lnTo>
                  <a:pt x="44740" y="68820"/>
                </a:lnTo>
                <a:lnTo>
                  <a:pt x="44790" y="68710"/>
                </a:lnTo>
                <a:lnTo>
                  <a:pt x="44810" y="68670"/>
                </a:lnTo>
                <a:lnTo>
                  <a:pt x="44830" y="68630"/>
                </a:lnTo>
                <a:lnTo>
                  <a:pt x="44860" y="68550"/>
                </a:lnTo>
                <a:lnTo>
                  <a:pt x="44880" y="68410"/>
                </a:lnTo>
                <a:lnTo>
                  <a:pt x="44910" y="68090"/>
                </a:lnTo>
                <a:lnTo>
                  <a:pt x="44930" y="67940"/>
                </a:lnTo>
                <a:lnTo>
                  <a:pt x="44940" y="67920"/>
                </a:lnTo>
                <a:lnTo>
                  <a:pt x="44950" y="67800"/>
                </a:lnTo>
                <a:lnTo>
                  <a:pt x="44960" y="67720"/>
                </a:lnTo>
                <a:lnTo>
                  <a:pt x="45040" y="67570"/>
                </a:lnTo>
                <a:lnTo>
                  <a:pt x="45070" y="67510"/>
                </a:lnTo>
                <a:lnTo>
                  <a:pt x="45190" y="67320"/>
                </a:lnTo>
                <a:lnTo>
                  <a:pt x="45270" y="67200"/>
                </a:lnTo>
                <a:lnTo>
                  <a:pt x="45290" y="67160"/>
                </a:lnTo>
                <a:lnTo>
                  <a:pt x="45290" y="67150"/>
                </a:lnTo>
                <a:lnTo>
                  <a:pt x="45310" y="67130"/>
                </a:lnTo>
                <a:lnTo>
                  <a:pt x="45340" y="67080"/>
                </a:lnTo>
                <a:lnTo>
                  <a:pt x="45380" y="67000"/>
                </a:lnTo>
                <a:lnTo>
                  <a:pt x="45390" y="66940"/>
                </a:lnTo>
                <a:lnTo>
                  <a:pt x="45420" y="66870"/>
                </a:lnTo>
                <a:lnTo>
                  <a:pt x="45470" y="66860"/>
                </a:lnTo>
                <a:lnTo>
                  <a:pt x="45530" y="66830"/>
                </a:lnTo>
                <a:lnTo>
                  <a:pt x="45540" y="66830"/>
                </a:lnTo>
                <a:lnTo>
                  <a:pt x="45590" y="66810"/>
                </a:lnTo>
                <a:lnTo>
                  <a:pt x="45770" y="66700"/>
                </a:lnTo>
                <a:lnTo>
                  <a:pt x="45850" y="66540"/>
                </a:lnTo>
                <a:lnTo>
                  <a:pt x="45900" y="66410"/>
                </a:lnTo>
                <a:lnTo>
                  <a:pt x="45890" y="66320"/>
                </a:lnTo>
                <a:lnTo>
                  <a:pt x="45890" y="66310"/>
                </a:lnTo>
                <a:lnTo>
                  <a:pt x="45890" y="66300"/>
                </a:lnTo>
                <a:lnTo>
                  <a:pt x="45880" y="66290"/>
                </a:lnTo>
                <a:lnTo>
                  <a:pt x="45870" y="66240"/>
                </a:lnTo>
                <a:lnTo>
                  <a:pt x="45910" y="66190"/>
                </a:lnTo>
                <a:lnTo>
                  <a:pt x="45980" y="66180"/>
                </a:lnTo>
                <a:lnTo>
                  <a:pt x="46080" y="66150"/>
                </a:lnTo>
                <a:lnTo>
                  <a:pt x="46100" y="66150"/>
                </a:lnTo>
                <a:lnTo>
                  <a:pt x="46110" y="66140"/>
                </a:lnTo>
                <a:lnTo>
                  <a:pt x="46150" y="66100"/>
                </a:lnTo>
                <a:lnTo>
                  <a:pt x="46150" y="66030"/>
                </a:lnTo>
                <a:lnTo>
                  <a:pt x="46170" y="65970"/>
                </a:lnTo>
                <a:lnTo>
                  <a:pt x="46190" y="65890"/>
                </a:lnTo>
                <a:lnTo>
                  <a:pt x="46230" y="65780"/>
                </a:lnTo>
                <a:lnTo>
                  <a:pt x="46250" y="65740"/>
                </a:lnTo>
                <a:lnTo>
                  <a:pt x="46290" y="65670"/>
                </a:lnTo>
                <a:lnTo>
                  <a:pt x="46310" y="65640"/>
                </a:lnTo>
                <a:lnTo>
                  <a:pt x="46320" y="65620"/>
                </a:lnTo>
                <a:lnTo>
                  <a:pt x="46320" y="65610"/>
                </a:lnTo>
                <a:lnTo>
                  <a:pt x="46340" y="65580"/>
                </a:lnTo>
                <a:lnTo>
                  <a:pt x="46430" y="65480"/>
                </a:lnTo>
                <a:lnTo>
                  <a:pt x="46460" y="65460"/>
                </a:lnTo>
                <a:lnTo>
                  <a:pt x="46510" y="65410"/>
                </a:lnTo>
                <a:lnTo>
                  <a:pt x="46530" y="65380"/>
                </a:lnTo>
                <a:lnTo>
                  <a:pt x="46670" y="65200"/>
                </a:lnTo>
                <a:lnTo>
                  <a:pt x="46730" y="65150"/>
                </a:lnTo>
                <a:lnTo>
                  <a:pt x="46740" y="65140"/>
                </a:lnTo>
                <a:lnTo>
                  <a:pt x="46760" y="65120"/>
                </a:lnTo>
                <a:lnTo>
                  <a:pt x="46780" y="65110"/>
                </a:lnTo>
                <a:lnTo>
                  <a:pt x="46790" y="65100"/>
                </a:lnTo>
                <a:lnTo>
                  <a:pt x="46810" y="65090"/>
                </a:lnTo>
                <a:lnTo>
                  <a:pt x="46850" y="65070"/>
                </a:lnTo>
                <a:lnTo>
                  <a:pt x="46910" y="65020"/>
                </a:lnTo>
                <a:lnTo>
                  <a:pt x="46920" y="65000"/>
                </a:lnTo>
                <a:lnTo>
                  <a:pt x="46920" y="64980"/>
                </a:lnTo>
                <a:lnTo>
                  <a:pt x="46930" y="64970"/>
                </a:lnTo>
                <a:lnTo>
                  <a:pt x="46960" y="64930"/>
                </a:lnTo>
                <a:lnTo>
                  <a:pt x="46990" y="64880"/>
                </a:lnTo>
                <a:lnTo>
                  <a:pt x="46990" y="64870"/>
                </a:lnTo>
                <a:lnTo>
                  <a:pt x="47000" y="64860"/>
                </a:lnTo>
                <a:lnTo>
                  <a:pt x="46990" y="64820"/>
                </a:lnTo>
                <a:lnTo>
                  <a:pt x="46990" y="64800"/>
                </a:lnTo>
                <a:lnTo>
                  <a:pt x="47030" y="64780"/>
                </a:lnTo>
                <a:lnTo>
                  <a:pt x="47100" y="64640"/>
                </a:lnTo>
                <a:lnTo>
                  <a:pt x="47130" y="64560"/>
                </a:lnTo>
                <a:lnTo>
                  <a:pt x="47180" y="64420"/>
                </a:lnTo>
                <a:lnTo>
                  <a:pt x="47220" y="64300"/>
                </a:lnTo>
                <a:lnTo>
                  <a:pt x="47300" y="64110"/>
                </a:lnTo>
                <a:lnTo>
                  <a:pt x="47300" y="64090"/>
                </a:lnTo>
                <a:lnTo>
                  <a:pt x="47300" y="64080"/>
                </a:lnTo>
                <a:lnTo>
                  <a:pt x="47370" y="63910"/>
                </a:lnTo>
                <a:lnTo>
                  <a:pt x="47370" y="63890"/>
                </a:lnTo>
                <a:lnTo>
                  <a:pt x="47380" y="63850"/>
                </a:lnTo>
                <a:lnTo>
                  <a:pt x="47370" y="63810"/>
                </a:lnTo>
                <a:lnTo>
                  <a:pt x="47370" y="63790"/>
                </a:lnTo>
                <a:lnTo>
                  <a:pt x="47370" y="63780"/>
                </a:lnTo>
                <a:lnTo>
                  <a:pt x="47350" y="63760"/>
                </a:lnTo>
                <a:lnTo>
                  <a:pt x="47340" y="63730"/>
                </a:lnTo>
                <a:lnTo>
                  <a:pt x="47330" y="63730"/>
                </a:lnTo>
                <a:lnTo>
                  <a:pt x="47330" y="63700"/>
                </a:lnTo>
                <a:lnTo>
                  <a:pt x="47330" y="63690"/>
                </a:lnTo>
                <a:lnTo>
                  <a:pt x="47330" y="63640"/>
                </a:lnTo>
                <a:lnTo>
                  <a:pt x="47350" y="63590"/>
                </a:lnTo>
                <a:lnTo>
                  <a:pt x="47350" y="63560"/>
                </a:lnTo>
                <a:lnTo>
                  <a:pt x="47360" y="63540"/>
                </a:lnTo>
                <a:lnTo>
                  <a:pt x="47390" y="63530"/>
                </a:lnTo>
                <a:lnTo>
                  <a:pt x="47410" y="63530"/>
                </a:lnTo>
                <a:lnTo>
                  <a:pt x="47500" y="63490"/>
                </a:lnTo>
                <a:lnTo>
                  <a:pt x="47560" y="63480"/>
                </a:lnTo>
                <a:lnTo>
                  <a:pt x="47750" y="63450"/>
                </a:lnTo>
                <a:lnTo>
                  <a:pt x="47770" y="63450"/>
                </a:lnTo>
                <a:lnTo>
                  <a:pt x="47780" y="63440"/>
                </a:lnTo>
                <a:lnTo>
                  <a:pt x="47850" y="63470"/>
                </a:lnTo>
                <a:lnTo>
                  <a:pt x="47850" y="63480"/>
                </a:lnTo>
                <a:lnTo>
                  <a:pt x="47870" y="63480"/>
                </a:lnTo>
                <a:lnTo>
                  <a:pt x="47880" y="63490"/>
                </a:lnTo>
                <a:lnTo>
                  <a:pt x="47890" y="63490"/>
                </a:lnTo>
                <a:lnTo>
                  <a:pt x="47980" y="63510"/>
                </a:lnTo>
                <a:lnTo>
                  <a:pt x="48000" y="63510"/>
                </a:lnTo>
                <a:lnTo>
                  <a:pt x="48020" y="63510"/>
                </a:lnTo>
                <a:lnTo>
                  <a:pt x="48040" y="63520"/>
                </a:lnTo>
                <a:lnTo>
                  <a:pt x="48080" y="63520"/>
                </a:lnTo>
                <a:lnTo>
                  <a:pt x="48120" y="63530"/>
                </a:lnTo>
                <a:lnTo>
                  <a:pt x="48140" y="63540"/>
                </a:lnTo>
                <a:lnTo>
                  <a:pt x="48160" y="63560"/>
                </a:lnTo>
                <a:lnTo>
                  <a:pt x="48180" y="63560"/>
                </a:lnTo>
                <a:lnTo>
                  <a:pt x="48210" y="63560"/>
                </a:lnTo>
                <a:lnTo>
                  <a:pt x="48440" y="63560"/>
                </a:lnTo>
                <a:lnTo>
                  <a:pt x="48520" y="63560"/>
                </a:lnTo>
                <a:lnTo>
                  <a:pt x="48550" y="63550"/>
                </a:lnTo>
                <a:lnTo>
                  <a:pt x="48560" y="63560"/>
                </a:lnTo>
                <a:lnTo>
                  <a:pt x="48600" y="63560"/>
                </a:lnTo>
                <a:lnTo>
                  <a:pt x="48660" y="63570"/>
                </a:lnTo>
                <a:lnTo>
                  <a:pt x="48670" y="63570"/>
                </a:lnTo>
                <a:lnTo>
                  <a:pt x="48770" y="63580"/>
                </a:lnTo>
                <a:lnTo>
                  <a:pt x="48890" y="63620"/>
                </a:lnTo>
                <a:lnTo>
                  <a:pt x="48950" y="63640"/>
                </a:lnTo>
                <a:lnTo>
                  <a:pt x="48970" y="63650"/>
                </a:lnTo>
                <a:lnTo>
                  <a:pt x="48990" y="63670"/>
                </a:lnTo>
                <a:lnTo>
                  <a:pt x="48990" y="63680"/>
                </a:lnTo>
                <a:lnTo>
                  <a:pt x="48990" y="63700"/>
                </a:lnTo>
                <a:lnTo>
                  <a:pt x="48980" y="63730"/>
                </a:lnTo>
                <a:lnTo>
                  <a:pt x="48970" y="63770"/>
                </a:lnTo>
                <a:lnTo>
                  <a:pt x="48960" y="63770"/>
                </a:lnTo>
                <a:lnTo>
                  <a:pt x="48950" y="63800"/>
                </a:lnTo>
                <a:lnTo>
                  <a:pt x="48930" y="63850"/>
                </a:lnTo>
                <a:lnTo>
                  <a:pt x="48940" y="63940"/>
                </a:lnTo>
                <a:lnTo>
                  <a:pt x="48940" y="63990"/>
                </a:lnTo>
                <a:lnTo>
                  <a:pt x="48940" y="64000"/>
                </a:lnTo>
                <a:lnTo>
                  <a:pt x="48950" y="64040"/>
                </a:lnTo>
                <a:lnTo>
                  <a:pt x="48960" y="64050"/>
                </a:lnTo>
                <a:lnTo>
                  <a:pt x="48990" y="64100"/>
                </a:lnTo>
                <a:lnTo>
                  <a:pt x="49000" y="64110"/>
                </a:lnTo>
                <a:lnTo>
                  <a:pt x="49020" y="64140"/>
                </a:lnTo>
                <a:lnTo>
                  <a:pt x="49030" y="64140"/>
                </a:lnTo>
                <a:lnTo>
                  <a:pt x="49030" y="64150"/>
                </a:lnTo>
                <a:lnTo>
                  <a:pt x="49050" y="64170"/>
                </a:lnTo>
                <a:lnTo>
                  <a:pt x="49070" y="64210"/>
                </a:lnTo>
                <a:lnTo>
                  <a:pt x="49080" y="64220"/>
                </a:lnTo>
                <a:lnTo>
                  <a:pt x="49080" y="64230"/>
                </a:lnTo>
                <a:lnTo>
                  <a:pt x="49100" y="64260"/>
                </a:lnTo>
                <a:lnTo>
                  <a:pt x="49120" y="64280"/>
                </a:lnTo>
                <a:lnTo>
                  <a:pt x="49120" y="64320"/>
                </a:lnTo>
                <a:lnTo>
                  <a:pt x="49120" y="64340"/>
                </a:lnTo>
                <a:lnTo>
                  <a:pt x="49120" y="64450"/>
                </a:lnTo>
                <a:lnTo>
                  <a:pt x="49120" y="64500"/>
                </a:lnTo>
                <a:lnTo>
                  <a:pt x="49120" y="64540"/>
                </a:lnTo>
                <a:lnTo>
                  <a:pt x="49130" y="64620"/>
                </a:lnTo>
                <a:lnTo>
                  <a:pt x="49130" y="64630"/>
                </a:lnTo>
                <a:lnTo>
                  <a:pt x="49130" y="64640"/>
                </a:lnTo>
                <a:lnTo>
                  <a:pt x="49160" y="64690"/>
                </a:lnTo>
                <a:lnTo>
                  <a:pt x="49160" y="64700"/>
                </a:lnTo>
                <a:lnTo>
                  <a:pt x="49140" y="64770"/>
                </a:lnTo>
                <a:lnTo>
                  <a:pt x="49100" y="64830"/>
                </a:lnTo>
                <a:lnTo>
                  <a:pt x="49090" y="64860"/>
                </a:lnTo>
                <a:lnTo>
                  <a:pt x="49090" y="64870"/>
                </a:lnTo>
                <a:lnTo>
                  <a:pt x="49090" y="64930"/>
                </a:lnTo>
                <a:lnTo>
                  <a:pt x="49090" y="64940"/>
                </a:lnTo>
                <a:lnTo>
                  <a:pt x="49090" y="64950"/>
                </a:lnTo>
                <a:lnTo>
                  <a:pt x="49140" y="65100"/>
                </a:lnTo>
                <a:lnTo>
                  <a:pt x="49200" y="65120"/>
                </a:lnTo>
                <a:lnTo>
                  <a:pt x="49310" y="65100"/>
                </a:lnTo>
                <a:lnTo>
                  <a:pt x="49400" y="65050"/>
                </a:lnTo>
                <a:lnTo>
                  <a:pt x="49430" y="65030"/>
                </a:lnTo>
                <a:lnTo>
                  <a:pt x="49460" y="65010"/>
                </a:lnTo>
                <a:lnTo>
                  <a:pt x="49490" y="64980"/>
                </a:lnTo>
                <a:lnTo>
                  <a:pt x="49600" y="64910"/>
                </a:lnTo>
                <a:lnTo>
                  <a:pt x="49660" y="64860"/>
                </a:lnTo>
                <a:lnTo>
                  <a:pt x="49750" y="64820"/>
                </a:lnTo>
                <a:lnTo>
                  <a:pt x="49770" y="64810"/>
                </a:lnTo>
                <a:lnTo>
                  <a:pt x="49790" y="64800"/>
                </a:lnTo>
                <a:lnTo>
                  <a:pt x="49840" y="64790"/>
                </a:lnTo>
                <a:lnTo>
                  <a:pt x="50060" y="64700"/>
                </a:lnTo>
                <a:lnTo>
                  <a:pt x="50150" y="64660"/>
                </a:lnTo>
                <a:lnTo>
                  <a:pt x="50160" y="64660"/>
                </a:lnTo>
                <a:lnTo>
                  <a:pt x="50170" y="64660"/>
                </a:lnTo>
                <a:lnTo>
                  <a:pt x="50280" y="64640"/>
                </a:lnTo>
                <a:lnTo>
                  <a:pt x="50310" y="64630"/>
                </a:lnTo>
                <a:lnTo>
                  <a:pt x="50330" y="64630"/>
                </a:lnTo>
                <a:lnTo>
                  <a:pt x="50340" y="64630"/>
                </a:lnTo>
                <a:lnTo>
                  <a:pt x="50390" y="64620"/>
                </a:lnTo>
                <a:lnTo>
                  <a:pt x="50520" y="64620"/>
                </a:lnTo>
                <a:lnTo>
                  <a:pt x="50560" y="64620"/>
                </a:lnTo>
                <a:lnTo>
                  <a:pt x="50570" y="64610"/>
                </a:lnTo>
                <a:lnTo>
                  <a:pt x="50590" y="64610"/>
                </a:lnTo>
                <a:lnTo>
                  <a:pt x="50650" y="64600"/>
                </a:lnTo>
                <a:lnTo>
                  <a:pt x="50710" y="64600"/>
                </a:lnTo>
                <a:lnTo>
                  <a:pt x="50720" y="64610"/>
                </a:lnTo>
                <a:lnTo>
                  <a:pt x="50740" y="64610"/>
                </a:lnTo>
                <a:lnTo>
                  <a:pt x="50830" y="64640"/>
                </a:lnTo>
                <a:lnTo>
                  <a:pt x="50870" y="64660"/>
                </a:lnTo>
                <a:lnTo>
                  <a:pt x="50930" y="64710"/>
                </a:lnTo>
                <a:lnTo>
                  <a:pt x="50940" y="64720"/>
                </a:lnTo>
                <a:lnTo>
                  <a:pt x="50950" y="64730"/>
                </a:lnTo>
                <a:lnTo>
                  <a:pt x="50940" y="64740"/>
                </a:lnTo>
                <a:lnTo>
                  <a:pt x="50930" y="64750"/>
                </a:lnTo>
                <a:lnTo>
                  <a:pt x="50940" y="64760"/>
                </a:lnTo>
                <a:lnTo>
                  <a:pt x="50950" y="64770"/>
                </a:lnTo>
                <a:lnTo>
                  <a:pt x="50980" y="64810"/>
                </a:lnTo>
                <a:lnTo>
                  <a:pt x="51020" y="64850"/>
                </a:lnTo>
                <a:lnTo>
                  <a:pt x="51130" y="64950"/>
                </a:lnTo>
                <a:lnTo>
                  <a:pt x="51160" y="64970"/>
                </a:lnTo>
                <a:lnTo>
                  <a:pt x="51180" y="64960"/>
                </a:lnTo>
                <a:lnTo>
                  <a:pt x="51170" y="64950"/>
                </a:lnTo>
                <a:lnTo>
                  <a:pt x="51180" y="64960"/>
                </a:lnTo>
                <a:lnTo>
                  <a:pt x="51190" y="64960"/>
                </a:lnTo>
                <a:lnTo>
                  <a:pt x="51200" y="64950"/>
                </a:lnTo>
                <a:lnTo>
                  <a:pt x="51230" y="64970"/>
                </a:lnTo>
                <a:lnTo>
                  <a:pt x="51310" y="65040"/>
                </a:lnTo>
                <a:lnTo>
                  <a:pt x="51330" y="65060"/>
                </a:lnTo>
                <a:lnTo>
                  <a:pt x="51360" y="65080"/>
                </a:lnTo>
                <a:lnTo>
                  <a:pt x="51400" y="65160"/>
                </a:lnTo>
                <a:lnTo>
                  <a:pt x="51400" y="65170"/>
                </a:lnTo>
                <a:lnTo>
                  <a:pt x="51410" y="65190"/>
                </a:lnTo>
                <a:lnTo>
                  <a:pt x="51410" y="65210"/>
                </a:lnTo>
                <a:lnTo>
                  <a:pt x="51430" y="65250"/>
                </a:lnTo>
                <a:lnTo>
                  <a:pt x="51450" y="65300"/>
                </a:lnTo>
                <a:lnTo>
                  <a:pt x="51460" y="65350"/>
                </a:lnTo>
                <a:lnTo>
                  <a:pt x="51510" y="65440"/>
                </a:lnTo>
                <a:lnTo>
                  <a:pt x="51530" y="65510"/>
                </a:lnTo>
                <a:lnTo>
                  <a:pt x="51570" y="65600"/>
                </a:lnTo>
                <a:lnTo>
                  <a:pt x="51610" y="65720"/>
                </a:lnTo>
                <a:lnTo>
                  <a:pt x="51640" y="65780"/>
                </a:lnTo>
                <a:lnTo>
                  <a:pt x="51650" y="65800"/>
                </a:lnTo>
                <a:lnTo>
                  <a:pt x="51670" y="65850"/>
                </a:lnTo>
                <a:lnTo>
                  <a:pt x="51680" y="65860"/>
                </a:lnTo>
                <a:lnTo>
                  <a:pt x="51680" y="65870"/>
                </a:lnTo>
                <a:lnTo>
                  <a:pt x="51740" y="65920"/>
                </a:lnTo>
                <a:lnTo>
                  <a:pt x="51750" y="65940"/>
                </a:lnTo>
                <a:lnTo>
                  <a:pt x="51770" y="65950"/>
                </a:lnTo>
                <a:lnTo>
                  <a:pt x="51780" y="65970"/>
                </a:lnTo>
                <a:lnTo>
                  <a:pt x="51800" y="65980"/>
                </a:lnTo>
                <a:lnTo>
                  <a:pt x="51810" y="65990"/>
                </a:lnTo>
                <a:lnTo>
                  <a:pt x="51830" y="66020"/>
                </a:lnTo>
                <a:lnTo>
                  <a:pt x="51840" y="66020"/>
                </a:lnTo>
                <a:lnTo>
                  <a:pt x="51850" y="66030"/>
                </a:lnTo>
                <a:lnTo>
                  <a:pt x="51860" y="66040"/>
                </a:lnTo>
                <a:lnTo>
                  <a:pt x="51870" y="66050"/>
                </a:lnTo>
                <a:lnTo>
                  <a:pt x="51900" y="66080"/>
                </a:lnTo>
                <a:lnTo>
                  <a:pt x="51920" y="66100"/>
                </a:lnTo>
                <a:lnTo>
                  <a:pt x="51930" y="66100"/>
                </a:lnTo>
                <a:lnTo>
                  <a:pt x="51950" y="66130"/>
                </a:lnTo>
                <a:lnTo>
                  <a:pt x="51960" y="66130"/>
                </a:lnTo>
                <a:lnTo>
                  <a:pt x="51970" y="66140"/>
                </a:lnTo>
                <a:lnTo>
                  <a:pt x="51980" y="66140"/>
                </a:lnTo>
                <a:lnTo>
                  <a:pt x="51980" y="66150"/>
                </a:lnTo>
                <a:lnTo>
                  <a:pt x="51980" y="66160"/>
                </a:lnTo>
                <a:lnTo>
                  <a:pt x="51970" y="66160"/>
                </a:lnTo>
                <a:lnTo>
                  <a:pt x="51970" y="66170"/>
                </a:lnTo>
                <a:lnTo>
                  <a:pt x="52010" y="66170"/>
                </a:lnTo>
                <a:lnTo>
                  <a:pt x="52050" y="66160"/>
                </a:lnTo>
                <a:lnTo>
                  <a:pt x="52080" y="66160"/>
                </a:lnTo>
                <a:lnTo>
                  <a:pt x="52090" y="66160"/>
                </a:lnTo>
                <a:lnTo>
                  <a:pt x="52100" y="66160"/>
                </a:lnTo>
                <a:lnTo>
                  <a:pt x="52110" y="66160"/>
                </a:lnTo>
                <a:lnTo>
                  <a:pt x="52120" y="66160"/>
                </a:lnTo>
                <a:lnTo>
                  <a:pt x="52130" y="66140"/>
                </a:lnTo>
                <a:lnTo>
                  <a:pt x="52290" y="66140"/>
                </a:lnTo>
                <a:lnTo>
                  <a:pt x="52740" y="66090"/>
                </a:lnTo>
                <a:lnTo>
                  <a:pt x="52780" y="66090"/>
                </a:lnTo>
                <a:lnTo>
                  <a:pt x="52910" y="66020"/>
                </a:lnTo>
                <a:lnTo>
                  <a:pt x="52980" y="65990"/>
                </a:lnTo>
                <a:lnTo>
                  <a:pt x="53010" y="65980"/>
                </a:lnTo>
                <a:lnTo>
                  <a:pt x="53090" y="65950"/>
                </a:lnTo>
                <a:lnTo>
                  <a:pt x="53230" y="65880"/>
                </a:lnTo>
                <a:lnTo>
                  <a:pt x="53320" y="65830"/>
                </a:lnTo>
                <a:lnTo>
                  <a:pt x="53500" y="65770"/>
                </a:lnTo>
                <a:lnTo>
                  <a:pt x="53670" y="65720"/>
                </a:lnTo>
                <a:lnTo>
                  <a:pt x="53750" y="65700"/>
                </a:lnTo>
                <a:lnTo>
                  <a:pt x="53910" y="65690"/>
                </a:lnTo>
                <a:lnTo>
                  <a:pt x="53960" y="65660"/>
                </a:lnTo>
                <a:lnTo>
                  <a:pt x="53960" y="65650"/>
                </a:lnTo>
                <a:lnTo>
                  <a:pt x="53970" y="65620"/>
                </a:lnTo>
                <a:lnTo>
                  <a:pt x="54000" y="65560"/>
                </a:lnTo>
                <a:lnTo>
                  <a:pt x="54020" y="65520"/>
                </a:lnTo>
                <a:lnTo>
                  <a:pt x="54040" y="65490"/>
                </a:lnTo>
                <a:lnTo>
                  <a:pt x="54050" y="65480"/>
                </a:lnTo>
                <a:lnTo>
                  <a:pt x="54120" y="65460"/>
                </a:lnTo>
                <a:lnTo>
                  <a:pt x="54150" y="65460"/>
                </a:lnTo>
                <a:lnTo>
                  <a:pt x="54320" y="65470"/>
                </a:lnTo>
                <a:lnTo>
                  <a:pt x="54330" y="65470"/>
                </a:lnTo>
                <a:lnTo>
                  <a:pt x="54350" y="65470"/>
                </a:lnTo>
                <a:lnTo>
                  <a:pt x="54450" y="65460"/>
                </a:lnTo>
                <a:lnTo>
                  <a:pt x="54460" y="65450"/>
                </a:lnTo>
                <a:lnTo>
                  <a:pt x="54460" y="65430"/>
                </a:lnTo>
                <a:lnTo>
                  <a:pt x="54470" y="65410"/>
                </a:lnTo>
                <a:lnTo>
                  <a:pt x="54480" y="65400"/>
                </a:lnTo>
                <a:lnTo>
                  <a:pt x="54480" y="65390"/>
                </a:lnTo>
                <a:lnTo>
                  <a:pt x="54480" y="65370"/>
                </a:lnTo>
                <a:lnTo>
                  <a:pt x="54480" y="65360"/>
                </a:lnTo>
                <a:lnTo>
                  <a:pt x="54480" y="65340"/>
                </a:lnTo>
                <a:lnTo>
                  <a:pt x="54480" y="65330"/>
                </a:lnTo>
                <a:lnTo>
                  <a:pt x="54470" y="65290"/>
                </a:lnTo>
                <a:lnTo>
                  <a:pt x="54460" y="65250"/>
                </a:lnTo>
                <a:lnTo>
                  <a:pt x="54460" y="65230"/>
                </a:lnTo>
                <a:lnTo>
                  <a:pt x="54460" y="65220"/>
                </a:lnTo>
                <a:lnTo>
                  <a:pt x="54470" y="65190"/>
                </a:lnTo>
                <a:lnTo>
                  <a:pt x="54470" y="65180"/>
                </a:lnTo>
                <a:lnTo>
                  <a:pt x="54480" y="65160"/>
                </a:lnTo>
                <a:lnTo>
                  <a:pt x="54490" y="65090"/>
                </a:lnTo>
                <a:lnTo>
                  <a:pt x="54490" y="65060"/>
                </a:lnTo>
                <a:lnTo>
                  <a:pt x="54490" y="65050"/>
                </a:lnTo>
                <a:lnTo>
                  <a:pt x="54490" y="64990"/>
                </a:lnTo>
                <a:lnTo>
                  <a:pt x="54490" y="64960"/>
                </a:lnTo>
                <a:lnTo>
                  <a:pt x="54480" y="64920"/>
                </a:lnTo>
                <a:lnTo>
                  <a:pt x="54470" y="64880"/>
                </a:lnTo>
                <a:lnTo>
                  <a:pt x="54460" y="64860"/>
                </a:lnTo>
                <a:lnTo>
                  <a:pt x="54450" y="64830"/>
                </a:lnTo>
                <a:lnTo>
                  <a:pt x="54440" y="64770"/>
                </a:lnTo>
                <a:lnTo>
                  <a:pt x="54410" y="64630"/>
                </a:lnTo>
                <a:lnTo>
                  <a:pt x="54380" y="64540"/>
                </a:lnTo>
                <a:lnTo>
                  <a:pt x="54360" y="64470"/>
                </a:lnTo>
                <a:lnTo>
                  <a:pt x="54330" y="64420"/>
                </a:lnTo>
                <a:lnTo>
                  <a:pt x="54310" y="64380"/>
                </a:lnTo>
                <a:lnTo>
                  <a:pt x="54300" y="64360"/>
                </a:lnTo>
                <a:lnTo>
                  <a:pt x="54270" y="64330"/>
                </a:lnTo>
                <a:lnTo>
                  <a:pt x="54240" y="64280"/>
                </a:lnTo>
                <a:lnTo>
                  <a:pt x="54220" y="64260"/>
                </a:lnTo>
                <a:lnTo>
                  <a:pt x="54220" y="64250"/>
                </a:lnTo>
                <a:lnTo>
                  <a:pt x="54240" y="64210"/>
                </a:lnTo>
                <a:lnTo>
                  <a:pt x="54280" y="64190"/>
                </a:lnTo>
                <a:lnTo>
                  <a:pt x="54310" y="64200"/>
                </a:lnTo>
                <a:lnTo>
                  <a:pt x="54450" y="64230"/>
                </a:lnTo>
                <a:lnTo>
                  <a:pt x="54530" y="64220"/>
                </a:lnTo>
                <a:lnTo>
                  <a:pt x="54600" y="64210"/>
                </a:lnTo>
                <a:lnTo>
                  <a:pt x="54640" y="64200"/>
                </a:lnTo>
                <a:lnTo>
                  <a:pt x="54670" y="64190"/>
                </a:lnTo>
                <a:lnTo>
                  <a:pt x="54860" y="64150"/>
                </a:lnTo>
                <a:lnTo>
                  <a:pt x="54930" y="64130"/>
                </a:lnTo>
                <a:lnTo>
                  <a:pt x="54970" y="64130"/>
                </a:lnTo>
                <a:lnTo>
                  <a:pt x="55000" y="64130"/>
                </a:lnTo>
                <a:lnTo>
                  <a:pt x="55020" y="64130"/>
                </a:lnTo>
                <a:lnTo>
                  <a:pt x="55050" y="64140"/>
                </a:lnTo>
                <a:lnTo>
                  <a:pt x="55060" y="64140"/>
                </a:lnTo>
                <a:lnTo>
                  <a:pt x="55060" y="64150"/>
                </a:lnTo>
                <a:lnTo>
                  <a:pt x="55190" y="64190"/>
                </a:lnTo>
                <a:lnTo>
                  <a:pt x="55290" y="64200"/>
                </a:lnTo>
                <a:lnTo>
                  <a:pt x="55320" y="64200"/>
                </a:lnTo>
                <a:lnTo>
                  <a:pt x="55400" y="64190"/>
                </a:lnTo>
                <a:lnTo>
                  <a:pt x="55420" y="64180"/>
                </a:lnTo>
                <a:lnTo>
                  <a:pt x="55450" y="64170"/>
                </a:lnTo>
                <a:lnTo>
                  <a:pt x="55480" y="64150"/>
                </a:lnTo>
                <a:lnTo>
                  <a:pt x="55500" y="64150"/>
                </a:lnTo>
                <a:lnTo>
                  <a:pt x="55660" y="64160"/>
                </a:lnTo>
                <a:lnTo>
                  <a:pt x="55810" y="64110"/>
                </a:lnTo>
                <a:lnTo>
                  <a:pt x="55970" y="64100"/>
                </a:lnTo>
                <a:lnTo>
                  <a:pt x="56050" y="64070"/>
                </a:lnTo>
                <a:lnTo>
                  <a:pt x="56170" y="64010"/>
                </a:lnTo>
                <a:lnTo>
                  <a:pt x="56300" y="63980"/>
                </a:lnTo>
                <a:lnTo>
                  <a:pt x="56390" y="63960"/>
                </a:lnTo>
                <a:lnTo>
                  <a:pt x="56410" y="63960"/>
                </a:lnTo>
                <a:lnTo>
                  <a:pt x="56470" y="63950"/>
                </a:lnTo>
                <a:lnTo>
                  <a:pt x="56600" y="63940"/>
                </a:lnTo>
                <a:lnTo>
                  <a:pt x="56660" y="63930"/>
                </a:lnTo>
                <a:lnTo>
                  <a:pt x="56720" y="63930"/>
                </a:lnTo>
                <a:lnTo>
                  <a:pt x="56870" y="63960"/>
                </a:lnTo>
                <a:lnTo>
                  <a:pt x="56890" y="63970"/>
                </a:lnTo>
                <a:lnTo>
                  <a:pt x="56970" y="63980"/>
                </a:lnTo>
                <a:lnTo>
                  <a:pt x="57160" y="64030"/>
                </a:lnTo>
                <a:lnTo>
                  <a:pt x="57290" y="64060"/>
                </a:lnTo>
                <a:lnTo>
                  <a:pt x="57470" y="64110"/>
                </a:lnTo>
                <a:lnTo>
                  <a:pt x="57560" y="64130"/>
                </a:lnTo>
                <a:lnTo>
                  <a:pt x="57600" y="64140"/>
                </a:lnTo>
                <a:lnTo>
                  <a:pt x="57680" y="64170"/>
                </a:lnTo>
                <a:lnTo>
                  <a:pt x="57700" y="64170"/>
                </a:lnTo>
                <a:lnTo>
                  <a:pt x="57760" y="64190"/>
                </a:lnTo>
                <a:lnTo>
                  <a:pt x="57880" y="64220"/>
                </a:lnTo>
                <a:lnTo>
                  <a:pt x="57950" y="64240"/>
                </a:lnTo>
                <a:lnTo>
                  <a:pt x="57980" y="64240"/>
                </a:lnTo>
                <a:lnTo>
                  <a:pt x="58010" y="64240"/>
                </a:lnTo>
                <a:lnTo>
                  <a:pt x="58040" y="64240"/>
                </a:lnTo>
                <a:lnTo>
                  <a:pt x="58040" y="64250"/>
                </a:lnTo>
                <a:lnTo>
                  <a:pt x="58070" y="64370"/>
                </a:lnTo>
                <a:lnTo>
                  <a:pt x="58090" y="64410"/>
                </a:lnTo>
                <a:lnTo>
                  <a:pt x="58080" y="64510"/>
                </a:lnTo>
                <a:lnTo>
                  <a:pt x="58080" y="64550"/>
                </a:lnTo>
                <a:lnTo>
                  <a:pt x="58130" y="64720"/>
                </a:lnTo>
                <a:lnTo>
                  <a:pt x="58180" y="64840"/>
                </a:lnTo>
                <a:lnTo>
                  <a:pt x="58250" y="65060"/>
                </a:lnTo>
                <a:lnTo>
                  <a:pt x="58320" y="65250"/>
                </a:lnTo>
                <a:lnTo>
                  <a:pt x="58370" y="65430"/>
                </a:lnTo>
                <a:lnTo>
                  <a:pt x="58510" y="65880"/>
                </a:lnTo>
                <a:lnTo>
                  <a:pt x="58690" y="66340"/>
                </a:lnTo>
                <a:lnTo>
                  <a:pt x="58720" y="66420"/>
                </a:lnTo>
                <a:lnTo>
                  <a:pt x="58800" y="66690"/>
                </a:lnTo>
                <a:lnTo>
                  <a:pt x="58810" y="66690"/>
                </a:lnTo>
                <a:lnTo>
                  <a:pt x="59280" y="66680"/>
                </a:lnTo>
                <a:lnTo>
                  <a:pt x="59800" y="67230"/>
                </a:lnTo>
                <a:lnTo>
                  <a:pt x="60250" y="67670"/>
                </a:lnTo>
                <a:lnTo>
                  <a:pt x="60290" y="67710"/>
                </a:lnTo>
                <a:lnTo>
                  <a:pt x="60300" y="67720"/>
                </a:lnTo>
                <a:lnTo>
                  <a:pt x="60310" y="67730"/>
                </a:lnTo>
                <a:lnTo>
                  <a:pt x="60330" y="67750"/>
                </a:lnTo>
                <a:lnTo>
                  <a:pt x="60340" y="67760"/>
                </a:lnTo>
                <a:lnTo>
                  <a:pt x="60340" y="67770"/>
                </a:lnTo>
                <a:lnTo>
                  <a:pt x="60350" y="67770"/>
                </a:lnTo>
                <a:lnTo>
                  <a:pt x="60400" y="67830"/>
                </a:lnTo>
                <a:lnTo>
                  <a:pt x="60410" y="67830"/>
                </a:lnTo>
                <a:lnTo>
                  <a:pt x="60440" y="67860"/>
                </a:lnTo>
                <a:lnTo>
                  <a:pt x="60460" y="67880"/>
                </a:lnTo>
                <a:lnTo>
                  <a:pt x="60340" y="67890"/>
                </a:lnTo>
                <a:lnTo>
                  <a:pt x="60630" y="68140"/>
                </a:lnTo>
                <a:lnTo>
                  <a:pt x="60990" y="68460"/>
                </a:lnTo>
                <a:lnTo>
                  <a:pt x="61720" y="69110"/>
                </a:lnTo>
                <a:lnTo>
                  <a:pt x="61770" y="69160"/>
                </a:lnTo>
                <a:lnTo>
                  <a:pt x="61800" y="69170"/>
                </a:lnTo>
                <a:lnTo>
                  <a:pt x="61850" y="69260"/>
                </a:lnTo>
                <a:lnTo>
                  <a:pt x="61870" y="69320"/>
                </a:lnTo>
                <a:lnTo>
                  <a:pt x="61880" y="69450"/>
                </a:lnTo>
                <a:lnTo>
                  <a:pt x="61880" y="69480"/>
                </a:lnTo>
                <a:lnTo>
                  <a:pt x="61880" y="69490"/>
                </a:lnTo>
                <a:lnTo>
                  <a:pt x="61890" y="69510"/>
                </a:lnTo>
                <a:lnTo>
                  <a:pt x="61900" y="69720"/>
                </a:lnTo>
                <a:lnTo>
                  <a:pt x="61880" y="69960"/>
                </a:lnTo>
                <a:lnTo>
                  <a:pt x="61890" y="69950"/>
                </a:lnTo>
                <a:lnTo>
                  <a:pt x="61890" y="69940"/>
                </a:lnTo>
                <a:lnTo>
                  <a:pt x="61880" y="70380"/>
                </a:lnTo>
                <a:lnTo>
                  <a:pt x="61830" y="70430"/>
                </a:lnTo>
                <a:lnTo>
                  <a:pt x="61830" y="70470"/>
                </a:lnTo>
                <a:lnTo>
                  <a:pt x="61830" y="70590"/>
                </a:lnTo>
                <a:lnTo>
                  <a:pt x="61840" y="70800"/>
                </a:lnTo>
                <a:lnTo>
                  <a:pt x="61840" y="70990"/>
                </a:lnTo>
                <a:lnTo>
                  <a:pt x="61840" y="71230"/>
                </a:lnTo>
                <a:lnTo>
                  <a:pt x="61840" y="71360"/>
                </a:lnTo>
                <a:lnTo>
                  <a:pt x="61850" y="71510"/>
                </a:lnTo>
                <a:lnTo>
                  <a:pt x="61850" y="71590"/>
                </a:lnTo>
                <a:lnTo>
                  <a:pt x="61850" y="71730"/>
                </a:lnTo>
                <a:lnTo>
                  <a:pt x="61890" y="71800"/>
                </a:lnTo>
                <a:lnTo>
                  <a:pt x="61880" y="71900"/>
                </a:lnTo>
                <a:lnTo>
                  <a:pt x="61880" y="71950"/>
                </a:lnTo>
                <a:lnTo>
                  <a:pt x="61880" y="72030"/>
                </a:lnTo>
                <a:lnTo>
                  <a:pt x="61880" y="72050"/>
                </a:lnTo>
                <a:lnTo>
                  <a:pt x="61880" y="72120"/>
                </a:lnTo>
                <a:lnTo>
                  <a:pt x="61910" y="72180"/>
                </a:lnTo>
                <a:lnTo>
                  <a:pt x="61910" y="72210"/>
                </a:lnTo>
                <a:lnTo>
                  <a:pt x="61920" y="72330"/>
                </a:lnTo>
                <a:lnTo>
                  <a:pt x="61980" y="72440"/>
                </a:lnTo>
                <a:lnTo>
                  <a:pt x="62010" y="72520"/>
                </a:lnTo>
                <a:lnTo>
                  <a:pt x="62030" y="72550"/>
                </a:lnTo>
                <a:lnTo>
                  <a:pt x="62060" y="72590"/>
                </a:lnTo>
                <a:lnTo>
                  <a:pt x="62080" y="72640"/>
                </a:lnTo>
                <a:lnTo>
                  <a:pt x="62100" y="72670"/>
                </a:lnTo>
                <a:lnTo>
                  <a:pt x="62150" y="72760"/>
                </a:lnTo>
                <a:lnTo>
                  <a:pt x="62190" y="72880"/>
                </a:lnTo>
                <a:lnTo>
                  <a:pt x="62210" y="72990"/>
                </a:lnTo>
                <a:lnTo>
                  <a:pt x="62260" y="73240"/>
                </a:lnTo>
                <a:lnTo>
                  <a:pt x="62080" y="73450"/>
                </a:lnTo>
                <a:lnTo>
                  <a:pt x="62030" y="73490"/>
                </a:lnTo>
                <a:lnTo>
                  <a:pt x="61980" y="73530"/>
                </a:lnTo>
                <a:lnTo>
                  <a:pt x="61860" y="73660"/>
                </a:lnTo>
                <a:lnTo>
                  <a:pt x="61690" y="73810"/>
                </a:lnTo>
                <a:lnTo>
                  <a:pt x="61450" y="74060"/>
                </a:lnTo>
                <a:lnTo>
                  <a:pt x="60990" y="74490"/>
                </a:lnTo>
                <a:lnTo>
                  <a:pt x="60810" y="74690"/>
                </a:lnTo>
                <a:lnTo>
                  <a:pt x="60950" y="75140"/>
                </a:lnTo>
                <a:lnTo>
                  <a:pt x="60960" y="75220"/>
                </a:lnTo>
                <a:lnTo>
                  <a:pt x="60960" y="75230"/>
                </a:lnTo>
                <a:lnTo>
                  <a:pt x="60970" y="75230"/>
                </a:lnTo>
                <a:lnTo>
                  <a:pt x="60970" y="75240"/>
                </a:lnTo>
                <a:lnTo>
                  <a:pt x="60970" y="75250"/>
                </a:lnTo>
                <a:lnTo>
                  <a:pt x="60970" y="75260"/>
                </a:lnTo>
                <a:lnTo>
                  <a:pt x="60970" y="75270"/>
                </a:lnTo>
                <a:lnTo>
                  <a:pt x="60970" y="75280"/>
                </a:lnTo>
                <a:lnTo>
                  <a:pt x="60980" y="75290"/>
                </a:lnTo>
                <a:lnTo>
                  <a:pt x="60980" y="75300"/>
                </a:lnTo>
                <a:lnTo>
                  <a:pt x="60980" y="75310"/>
                </a:lnTo>
                <a:lnTo>
                  <a:pt x="60980" y="75330"/>
                </a:lnTo>
                <a:lnTo>
                  <a:pt x="60990" y="75370"/>
                </a:lnTo>
                <a:lnTo>
                  <a:pt x="61020" y="75510"/>
                </a:lnTo>
                <a:lnTo>
                  <a:pt x="61010" y="75820"/>
                </a:lnTo>
                <a:lnTo>
                  <a:pt x="60810" y="75950"/>
                </a:lnTo>
                <a:lnTo>
                  <a:pt x="60610" y="76060"/>
                </a:lnTo>
                <a:lnTo>
                  <a:pt x="60100" y="75980"/>
                </a:lnTo>
                <a:lnTo>
                  <a:pt x="59870" y="75830"/>
                </a:lnTo>
                <a:lnTo>
                  <a:pt x="59530" y="75830"/>
                </a:lnTo>
                <a:lnTo>
                  <a:pt x="59410" y="75930"/>
                </a:lnTo>
                <a:lnTo>
                  <a:pt x="59110" y="76220"/>
                </a:lnTo>
                <a:lnTo>
                  <a:pt x="58990" y="76380"/>
                </a:lnTo>
                <a:lnTo>
                  <a:pt x="58800" y="76690"/>
                </a:lnTo>
                <a:lnTo>
                  <a:pt x="58730" y="76840"/>
                </a:lnTo>
                <a:lnTo>
                  <a:pt x="58690" y="76920"/>
                </a:lnTo>
                <a:lnTo>
                  <a:pt x="58610" y="76990"/>
                </a:lnTo>
                <a:lnTo>
                  <a:pt x="58540" y="77050"/>
                </a:lnTo>
                <a:lnTo>
                  <a:pt x="58430" y="77150"/>
                </a:lnTo>
                <a:lnTo>
                  <a:pt x="58370" y="77230"/>
                </a:lnTo>
                <a:lnTo>
                  <a:pt x="58320" y="77320"/>
                </a:lnTo>
                <a:lnTo>
                  <a:pt x="58270" y="77370"/>
                </a:lnTo>
                <a:lnTo>
                  <a:pt x="58190" y="77450"/>
                </a:lnTo>
                <a:lnTo>
                  <a:pt x="57950" y="77730"/>
                </a:lnTo>
                <a:lnTo>
                  <a:pt x="57760" y="77970"/>
                </a:lnTo>
                <a:lnTo>
                  <a:pt x="57380" y="78470"/>
                </a:lnTo>
                <a:lnTo>
                  <a:pt x="57270" y="78610"/>
                </a:lnTo>
                <a:lnTo>
                  <a:pt x="57230" y="78620"/>
                </a:lnTo>
                <a:lnTo>
                  <a:pt x="57160" y="78680"/>
                </a:lnTo>
                <a:lnTo>
                  <a:pt x="57110" y="78750"/>
                </a:lnTo>
                <a:lnTo>
                  <a:pt x="57100" y="78750"/>
                </a:lnTo>
                <a:lnTo>
                  <a:pt x="57100" y="78760"/>
                </a:lnTo>
                <a:lnTo>
                  <a:pt x="57090" y="78760"/>
                </a:lnTo>
                <a:lnTo>
                  <a:pt x="57090" y="78770"/>
                </a:lnTo>
                <a:lnTo>
                  <a:pt x="56940" y="78970"/>
                </a:lnTo>
                <a:lnTo>
                  <a:pt x="56820" y="79110"/>
                </a:lnTo>
                <a:lnTo>
                  <a:pt x="56760" y="79180"/>
                </a:lnTo>
                <a:lnTo>
                  <a:pt x="56750" y="79200"/>
                </a:lnTo>
                <a:lnTo>
                  <a:pt x="56640" y="79200"/>
                </a:lnTo>
                <a:lnTo>
                  <a:pt x="56540" y="79340"/>
                </a:lnTo>
                <a:lnTo>
                  <a:pt x="56450" y="79460"/>
                </a:lnTo>
                <a:lnTo>
                  <a:pt x="56350" y="79600"/>
                </a:lnTo>
                <a:lnTo>
                  <a:pt x="56250" y="79710"/>
                </a:lnTo>
                <a:lnTo>
                  <a:pt x="56190" y="79770"/>
                </a:lnTo>
                <a:lnTo>
                  <a:pt x="56100" y="79840"/>
                </a:lnTo>
                <a:lnTo>
                  <a:pt x="56050" y="79880"/>
                </a:lnTo>
                <a:lnTo>
                  <a:pt x="56000" y="79900"/>
                </a:lnTo>
                <a:lnTo>
                  <a:pt x="55910" y="79940"/>
                </a:lnTo>
                <a:lnTo>
                  <a:pt x="55830" y="79960"/>
                </a:lnTo>
                <a:lnTo>
                  <a:pt x="55750" y="79970"/>
                </a:lnTo>
                <a:lnTo>
                  <a:pt x="55640" y="79980"/>
                </a:lnTo>
                <a:lnTo>
                  <a:pt x="55540" y="79990"/>
                </a:lnTo>
                <a:lnTo>
                  <a:pt x="55440" y="80000"/>
                </a:lnTo>
                <a:lnTo>
                  <a:pt x="55330" y="80010"/>
                </a:lnTo>
                <a:lnTo>
                  <a:pt x="55020" y="80010"/>
                </a:lnTo>
                <a:lnTo>
                  <a:pt x="55010" y="80010"/>
                </a:lnTo>
                <a:lnTo>
                  <a:pt x="54070" y="80010"/>
                </a:lnTo>
                <a:lnTo>
                  <a:pt x="53760" y="80010"/>
                </a:lnTo>
                <a:lnTo>
                  <a:pt x="53730" y="80030"/>
                </a:lnTo>
                <a:lnTo>
                  <a:pt x="53680" y="80070"/>
                </a:lnTo>
                <a:lnTo>
                  <a:pt x="53590" y="80110"/>
                </a:lnTo>
                <a:lnTo>
                  <a:pt x="53520" y="80140"/>
                </a:lnTo>
                <a:lnTo>
                  <a:pt x="53460" y="80140"/>
                </a:lnTo>
                <a:lnTo>
                  <a:pt x="53410" y="80170"/>
                </a:lnTo>
                <a:lnTo>
                  <a:pt x="53400" y="80160"/>
                </a:lnTo>
                <a:lnTo>
                  <a:pt x="53290" y="80060"/>
                </a:lnTo>
                <a:lnTo>
                  <a:pt x="53270" y="80050"/>
                </a:lnTo>
                <a:lnTo>
                  <a:pt x="53220" y="80010"/>
                </a:lnTo>
                <a:lnTo>
                  <a:pt x="53170" y="79970"/>
                </a:lnTo>
                <a:lnTo>
                  <a:pt x="52830" y="79700"/>
                </a:lnTo>
                <a:lnTo>
                  <a:pt x="52830" y="79690"/>
                </a:lnTo>
                <a:lnTo>
                  <a:pt x="52650" y="79550"/>
                </a:lnTo>
                <a:lnTo>
                  <a:pt x="52450" y="79390"/>
                </a:lnTo>
                <a:lnTo>
                  <a:pt x="52140" y="79130"/>
                </a:lnTo>
                <a:lnTo>
                  <a:pt x="51820" y="78870"/>
                </a:lnTo>
                <a:lnTo>
                  <a:pt x="51790" y="78840"/>
                </a:lnTo>
                <a:lnTo>
                  <a:pt x="51690" y="78790"/>
                </a:lnTo>
                <a:lnTo>
                  <a:pt x="51500" y="78670"/>
                </a:lnTo>
                <a:lnTo>
                  <a:pt x="51450" y="78620"/>
                </a:lnTo>
                <a:lnTo>
                  <a:pt x="50410" y="77980"/>
                </a:lnTo>
                <a:lnTo>
                  <a:pt x="50400" y="77980"/>
                </a:lnTo>
                <a:lnTo>
                  <a:pt x="50270" y="77890"/>
                </a:lnTo>
                <a:lnTo>
                  <a:pt x="50060" y="77760"/>
                </a:lnTo>
                <a:lnTo>
                  <a:pt x="50020" y="77740"/>
                </a:lnTo>
                <a:lnTo>
                  <a:pt x="49760" y="77580"/>
                </a:lnTo>
                <a:lnTo>
                  <a:pt x="49500" y="77410"/>
                </a:lnTo>
                <a:lnTo>
                  <a:pt x="49270" y="77260"/>
                </a:lnTo>
                <a:lnTo>
                  <a:pt x="49260" y="77250"/>
                </a:lnTo>
                <a:lnTo>
                  <a:pt x="49250" y="77240"/>
                </a:lnTo>
                <a:lnTo>
                  <a:pt x="48910" y="77040"/>
                </a:lnTo>
                <a:lnTo>
                  <a:pt x="48830" y="77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