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Darfur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South Darfu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10480" y="72970"/>
                </a:moveTo>
                <a:lnTo>
                  <a:pt x="10500" y="72970"/>
                </a:lnTo>
                <a:lnTo>
                  <a:pt x="10590" y="72970"/>
                </a:lnTo>
                <a:lnTo>
                  <a:pt x="10680" y="72970"/>
                </a:lnTo>
                <a:lnTo>
                  <a:pt x="10710" y="72960"/>
                </a:lnTo>
                <a:lnTo>
                  <a:pt x="10850" y="72960"/>
                </a:lnTo>
                <a:lnTo>
                  <a:pt x="11010" y="72920"/>
                </a:lnTo>
                <a:lnTo>
                  <a:pt x="11080" y="72890"/>
                </a:lnTo>
                <a:lnTo>
                  <a:pt x="11190" y="72850"/>
                </a:lnTo>
                <a:lnTo>
                  <a:pt x="11220" y="72840"/>
                </a:lnTo>
                <a:lnTo>
                  <a:pt x="11290" y="72800"/>
                </a:lnTo>
                <a:lnTo>
                  <a:pt x="11420" y="72750"/>
                </a:lnTo>
                <a:lnTo>
                  <a:pt x="11480" y="72710"/>
                </a:lnTo>
                <a:lnTo>
                  <a:pt x="11560" y="72640"/>
                </a:lnTo>
                <a:lnTo>
                  <a:pt x="11610" y="72560"/>
                </a:lnTo>
                <a:lnTo>
                  <a:pt x="11660" y="72480"/>
                </a:lnTo>
                <a:lnTo>
                  <a:pt x="11690" y="72430"/>
                </a:lnTo>
                <a:lnTo>
                  <a:pt x="11700" y="72400"/>
                </a:lnTo>
                <a:lnTo>
                  <a:pt x="11740" y="72340"/>
                </a:lnTo>
                <a:lnTo>
                  <a:pt x="11750" y="72320"/>
                </a:lnTo>
                <a:lnTo>
                  <a:pt x="11770" y="72300"/>
                </a:lnTo>
                <a:lnTo>
                  <a:pt x="11800" y="72240"/>
                </a:lnTo>
                <a:lnTo>
                  <a:pt x="11840" y="72190"/>
                </a:lnTo>
                <a:lnTo>
                  <a:pt x="11950" y="72130"/>
                </a:lnTo>
                <a:lnTo>
                  <a:pt x="12090" y="72150"/>
                </a:lnTo>
                <a:lnTo>
                  <a:pt x="12340" y="72230"/>
                </a:lnTo>
                <a:lnTo>
                  <a:pt x="12440" y="72240"/>
                </a:lnTo>
                <a:lnTo>
                  <a:pt x="12580" y="72240"/>
                </a:lnTo>
                <a:lnTo>
                  <a:pt x="12780" y="72210"/>
                </a:lnTo>
                <a:lnTo>
                  <a:pt x="12890" y="72140"/>
                </a:lnTo>
                <a:lnTo>
                  <a:pt x="12900" y="72130"/>
                </a:lnTo>
                <a:lnTo>
                  <a:pt x="12920" y="72110"/>
                </a:lnTo>
                <a:lnTo>
                  <a:pt x="12950" y="72080"/>
                </a:lnTo>
                <a:lnTo>
                  <a:pt x="12970" y="72050"/>
                </a:lnTo>
                <a:lnTo>
                  <a:pt x="12980" y="72040"/>
                </a:lnTo>
                <a:lnTo>
                  <a:pt x="13010" y="71960"/>
                </a:lnTo>
                <a:lnTo>
                  <a:pt x="13040" y="71890"/>
                </a:lnTo>
                <a:lnTo>
                  <a:pt x="13060" y="71850"/>
                </a:lnTo>
                <a:lnTo>
                  <a:pt x="13070" y="71830"/>
                </a:lnTo>
                <a:lnTo>
                  <a:pt x="13100" y="71760"/>
                </a:lnTo>
                <a:lnTo>
                  <a:pt x="13170" y="71720"/>
                </a:lnTo>
                <a:lnTo>
                  <a:pt x="13350" y="71700"/>
                </a:lnTo>
                <a:lnTo>
                  <a:pt x="13400" y="71690"/>
                </a:lnTo>
                <a:lnTo>
                  <a:pt x="13500" y="71680"/>
                </a:lnTo>
                <a:lnTo>
                  <a:pt x="13540" y="71670"/>
                </a:lnTo>
                <a:lnTo>
                  <a:pt x="13670" y="71620"/>
                </a:lnTo>
                <a:lnTo>
                  <a:pt x="13800" y="71570"/>
                </a:lnTo>
                <a:lnTo>
                  <a:pt x="13870" y="71540"/>
                </a:lnTo>
                <a:lnTo>
                  <a:pt x="13920" y="71530"/>
                </a:lnTo>
                <a:lnTo>
                  <a:pt x="14060" y="71480"/>
                </a:lnTo>
                <a:lnTo>
                  <a:pt x="14100" y="71470"/>
                </a:lnTo>
                <a:lnTo>
                  <a:pt x="14110" y="71470"/>
                </a:lnTo>
                <a:lnTo>
                  <a:pt x="14200" y="71450"/>
                </a:lnTo>
                <a:lnTo>
                  <a:pt x="14250" y="71440"/>
                </a:lnTo>
                <a:lnTo>
                  <a:pt x="14320" y="71410"/>
                </a:lnTo>
                <a:lnTo>
                  <a:pt x="14390" y="71380"/>
                </a:lnTo>
                <a:lnTo>
                  <a:pt x="14500" y="71310"/>
                </a:lnTo>
                <a:lnTo>
                  <a:pt x="14550" y="71270"/>
                </a:lnTo>
                <a:lnTo>
                  <a:pt x="14560" y="71260"/>
                </a:lnTo>
                <a:lnTo>
                  <a:pt x="14570" y="71240"/>
                </a:lnTo>
                <a:lnTo>
                  <a:pt x="14580" y="71190"/>
                </a:lnTo>
                <a:lnTo>
                  <a:pt x="14580" y="71090"/>
                </a:lnTo>
                <a:lnTo>
                  <a:pt x="14600" y="71060"/>
                </a:lnTo>
                <a:lnTo>
                  <a:pt x="14640" y="71000"/>
                </a:lnTo>
                <a:lnTo>
                  <a:pt x="14650" y="70980"/>
                </a:lnTo>
                <a:lnTo>
                  <a:pt x="14670" y="70950"/>
                </a:lnTo>
                <a:lnTo>
                  <a:pt x="14700" y="70930"/>
                </a:lnTo>
                <a:lnTo>
                  <a:pt x="14730" y="70910"/>
                </a:lnTo>
                <a:lnTo>
                  <a:pt x="14790" y="70880"/>
                </a:lnTo>
                <a:lnTo>
                  <a:pt x="14860" y="70830"/>
                </a:lnTo>
                <a:lnTo>
                  <a:pt x="14890" y="70810"/>
                </a:lnTo>
                <a:lnTo>
                  <a:pt x="14990" y="70780"/>
                </a:lnTo>
                <a:lnTo>
                  <a:pt x="14990" y="70770"/>
                </a:lnTo>
                <a:lnTo>
                  <a:pt x="14990" y="70760"/>
                </a:lnTo>
                <a:lnTo>
                  <a:pt x="14980" y="70750"/>
                </a:lnTo>
                <a:lnTo>
                  <a:pt x="14980" y="70740"/>
                </a:lnTo>
                <a:lnTo>
                  <a:pt x="14980" y="70730"/>
                </a:lnTo>
                <a:lnTo>
                  <a:pt x="14980" y="70720"/>
                </a:lnTo>
                <a:lnTo>
                  <a:pt x="14980" y="70710"/>
                </a:lnTo>
                <a:lnTo>
                  <a:pt x="14980" y="70690"/>
                </a:lnTo>
                <a:lnTo>
                  <a:pt x="14980" y="70680"/>
                </a:lnTo>
                <a:lnTo>
                  <a:pt x="14970" y="70670"/>
                </a:lnTo>
                <a:lnTo>
                  <a:pt x="14970" y="70660"/>
                </a:lnTo>
                <a:lnTo>
                  <a:pt x="14970" y="70630"/>
                </a:lnTo>
                <a:lnTo>
                  <a:pt x="14970" y="70620"/>
                </a:lnTo>
                <a:lnTo>
                  <a:pt x="14970" y="70610"/>
                </a:lnTo>
                <a:lnTo>
                  <a:pt x="14960" y="70570"/>
                </a:lnTo>
                <a:lnTo>
                  <a:pt x="14960" y="70560"/>
                </a:lnTo>
                <a:lnTo>
                  <a:pt x="14950" y="70460"/>
                </a:lnTo>
                <a:lnTo>
                  <a:pt x="14940" y="70420"/>
                </a:lnTo>
                <a:lnTo>
                  <a:pt x="14940" y="70410"/>
                </a:lnTo>
                <a:lnTo>
                  <a:pt x="14940" y="70390"/>
                </a:lnTo>
                <a:lnTo>
                  <a:pt x="14930" y="70310"/>
                </a:lnTo>
                <a:lnTo>
                  <a:pt x="14910" y="70180"/>
                </a:lnTo>
                <a:lnTo>
                  <a:pt x="14910" y="70160"/>
                </a:lnTo>
                <a:lnTo>
                  <a:pt x="14910" y="70130"/>
                </a:lnTo>
                <a:lnTo>
                  <a:pt x="14890" y="70020"/>
                </a:lnTo>
                <a:lnTo>
                  <a:pt x="14880" y="69910"/>
                </a:lnTo>
                <a:lnTo>
                  <a:pt x="14880" y="69860"/>
                </a:lnTo>
                <a:lnTo>
                  <a:pt x="14870" y="69820"/>
                </a:lnTo>
                <a:lnTo>
                  <a:pt x="14850" y="69600"/>
                </a:lnTo>
                <a:lnTo>
                  <a:pt x="14840" y="69570"/>
                </a:lnTo>
                <a:lnTo>
                  <a:pt x="14840" y="69550"/>
                </a:lnTo>
                <a:lnTo>
                  <a:pt x="14840" y="69520"/>
                </a:lnTo>
                <a:lnTo>
                  <a:pt x="14840" y="69480"/>
                </a:lnTo>
                <a:lnTo>
                  <a:pt x="14840" y="69410"/>
                </a:lnTo>
                <a:lnTo>
                  <a:pt x="14850" y="69190"/>
                </a:lnTo>
                <a:lnTo>
                  <a:pt x="14850" y="69150"/>
                </a:lnTo>
                <a:lnTo>
                  <a:pt x="14910" y="68880"/>
                </a:lnTo>
                <a:lnTo>
                  <a:pt x="14920" y="68800"/>
                </a:lnTo>
                <a:lnTo>
                  <a:pt x="14930" y="68710"/>
                </a:lnTo>
                <a:lnTo>
                  <a:pt x="14890" y="68620"/>
                </a:lnTo>
                <a:lnTo>
                  <a:pt x="14880" y="68590"/>
                </a:lnTo>
                <a:lnTo>
                  <a:pt x="14880" y="68560"/>
                </a:lnTo>
                <a:lnTo>
                  <a:pt x="14920" y="68510"/>
                </a:lnTo>
                <a:lnTo>
                  <a:pt x="14940" y="68490"/>
                </a:lnTo>
                <a:lnTo>
                  <a:pt x="14990" y="68460"/>
                </a:lnTo>
                <a:lnTo>
                  <a:pt x="15060" y="68420"/>
                </a:lnTo>
                <a:lnTo>
                  <a:pt x="15080" y="68400"/>
                </a:lnTo>
                <a:lnTo>
                  <a:pt x="15080" y="68350"/>
                </a:lnTo>
                <a:lnTo>
                  <a:pt x="15080" y="68340"/>
                </a:lnTo>
                <a:lnTo>
                  <a:pt x="15060" y="68290"/>
                </a:lnTo>
                <a:lnTo>
                  <a:pt x="15050" y="68270"/>
                </a:lnTo>
                <a:lnTo>
                  <a:pt x="15100" y="68150"/>
                </a:lnTo>
                <a:lnTo>
                  <a:pt x="15010" y="67850"/>
                </a:lnTo>
                <a:lnTo>
                  <a:pt x="14940" y="67590"/>
                </a:lnTo>
                <a:lnTo>
                  <a:pt x="14970" y="67510"/>
                </a:lnTo>
                <a:lnTo>
                  <a:pt x="15010" y="67420"/>
                </a:lnTo>
                <a:lnTo>
                  <a:pt x="15030" y="67410"/>
                </a:lnTo>
                <a:lnTo>
                  <a:pt x="15000" y="67390"/>
                </a:lnTo>
                <a:lnTo>
                  <a:pt x="14990" y="67390"/>
                </a:lnTo>
                <a:lnTo>
                  <a:pt x="14990" y="67380"/>
                </a:lnTo>
                <a:lnTo>
                  <a:pt x="14980" y="67380"/>
                </a:lnTo>
                <a:lnTo>
                  <a:pt x="14970" y="67370"/>
                </a:lnTo>
                <a:lnTo>
                  <a:pt x="14960" y="67360"/>
                </a:lnTo>
                <a:lnTo>
                  <a:pt x="14950" y="67360"/>
                </a:lnTo>
                <a:lnTo>
                  <a:pt x="14930" y="67350"/>
                </a:lnTo>
                <a:lnTo>
                  <a:pt x="14890" y="67320"/>
                </a:lnTo>
                <a:lnTo>
                  <a:pt x="14810" y="67260"/>
                </a:lnTo>
                <a:lnTo>
                  <a:pt x="14800" y="67250"/>
                </a:lnTo>
                <a:lnTo>
                  <a:pt x="14780" y="67240"/>
                </a:lnTo>
                <a:lnTo>
                  <a:pt x="14770" y="67240"/>
                </a:lnTo>
                <a:lnTo>
                  <a:pt x="14770" y="67230"/>
                </a:lnTo>
                <a:lnTo>
                  <a:pt x="14770" y="67220"/>
                </a:lnTo>
                <a:lnTo>
                  <a:pt x="14770" y="67210"/>
                </a:lnTo>
                <a:lnTo>
                  <a:pt x="14750" y="67160"/>
                </a:lnTo>
                <a:lnTo>
                  <a:pt x="14740" y="67120"/>
                </a:lnTo>
                <a:lnTo>
                  <a:pt x="14730" y="67070"/>
                </a:lnTo>
                <a:lnTo>
                  <a:pt x="14730" y="67060"/>
                </a:lnTo>
                <a:lnTo>
                  <a:pt x="14720" y="67010"/>
                </a:lnTo>
                <a:lnTo>
                  <a:pt x="14710" y="66870"/>
                </a:lnTo>
                <a:lnTo>
                  <a:pt x="14720" y="66830"/>
                </a:lnTo>
                <a:lnTo>
                  <a:pt x="14740" y="66750"/>
                </a:lnTo>
                <a:lnTo>
                  <a:pt x="14800" y="66500"/>
                </a:lnTo>
                <a:lnTo>
                  <a:pt x="14870" y="66230"/>
                </a:lnTo>
                <a:lnTo>
                  <a:pt x="14880" y="66160"/>
                </a:lnTo>
                <a:lnTo>
                  <a:pt x="14940" y="66020"/>
                </a:lnTo>
                <a:lnTo>
                  <a:pt x="14960" y="65960"/>
                </a:lnTo>
                <a:lnTo>
                  <a:pt x="15130" y="65350"/>
                </a:lnTo>
                <a:lnTo>
                  <a:pt x="15250" y="65090"/>
                </a:lnTo>
                <a:lnTo>
                  <a:pt x="15220" y="64940"/>
                </a:lnTo>
                <a:lnTo>
                  <a:pt x="15180" y="64750"/>
                </a:lnTo>
                <a:lnTo>
                  <a:pt x="15180" y="64710"/>
                </a:lnTo>
                <a:lnTo>
                  <a:pt x="15180" y="64690"/>
                </a:lnTo>
                <a:lnTo>
                  <a:pt x="15180" y="64680"/>
                </a:lnTo>
                <a:lnTo>
                  <a:pt x="15180" y="64660"/>
                </a:lnTo>
                <a:lnTo>
                  <a:pt x="15180" y="64470"/>
                </a:lnTo>
                <a:lnTo>
                  <a:pt x="15180" y="64260"/>
                </a:lnTo>
                <a:lnTo>
                  <a:pt x="15180" y="64230"/>
                </a:lnTo>
                <a:lnTo>
                  <a:pt x="15180" y="64220"/>
                </a:lnTo>
                <a:lnTo>
                  <a:pt x="15180" y="64210"/>
                </a:lnTo>
                <a:lnTo>
                  <a:pt x="15190" y="64140"/>
                </a:lnTo>
                <a:lnTo>
                  <a:pt x="15200" y="64060"/>
                </a:lnTo>
                <a:lnTo>
                  <a:pt x="15210" y="63930"/>
                </a:lnTo>
                <a:lnTo>
                  <a:pt x="15230" y="63820"/>
                </a:lnTo>
                <a:lnTo>
                  <a:pt x="15230" y="63780"/>
                </a:lnTo>
                <a:lnTo>
                  <a:pt x="15230" y="63760"/>
                </a:lnTo>
                <a:lnTo>
                  <a:pt x="15230" y="63750"/>
                </a:lnTo>
                <a:lnTo>
                  <a:pt x="15240" y="63740"/>
                </a:lnTo>
                <a:lnTo>
                  <a:pt x="15260" y="63730"/>
                </a:lnTo>
                <a:lnTo>
                  <a:pt x="15300" y="63720"/>
                </a:lnTo>
                <a:lnTo>
                  <a:pt x="15520" y="63630"/>
                </a:lnTo>
                <a:lnTo>
                  <a:pt x="15560" y="63610"/>
                </a:lnTo>
                <a:lnTo>
                  <a:pt x="15580" y="63610"/>
                </a:lnTo>
                <a:lnTo>
                  <a:pt x="15590" y="63600"/>
                </a:lnTo>
                <a:lnTo>
                  <a:pt x="15600" y="63600"/>
                </a:lnTo>
                <a:lnTo>
                  <a:pt x="15600" y="63590"/>
                </a:lnTo>
                <a:lnTo>
                  <a:pt x="15600" y="63540"/>
                </a:lnTo>
                <a:lnTo>
                  <a:pt x="15610" y="63420"/>
                </a:lnTo>
                <a:lnTo>
                  <a:pt x="15610" y="63310"/>
                </a:lnTo>
                <a:lnTo>
                  <a:pt x="15730" y="63220"/>
                </a:lnTo>
                <a:lnTo>
                  <a:pt x="15810" y="63150"/>
                </a:lnTo>
                <a:lnTo>
                  <a:pt x="15800" y="63150"/>
                </a:lnTo>
                <a:lnTo>
                  <a:pt x="15790" y="63140"/>
                </a:lnTo>
                <a:lnTo>
                  <a:pt x="15780" y="63130"/>
                </a:lnTo>
                <a:lnTo>
                  <a:pt x="15770" y="63130"/>
                </a:lnTo>
                <a:lnTo>
                  <a:pt x="15770" y="63120"/>
                </a:lnTo>
                <a:lnTo>
                  <a:pt x="15760" y="63120"/>
                </a:lnTo>
                <a:lnTo>
                  <a:pt x="15770" y="63120"/>
                </a:lnTo>
                <a:lnTo>
                  <a:pt x="15780" y="63110"/>
                </a:lnTo>
                <a:lnTo>
                  <a:pt x="15790" y="63110"/>
                </a:lnTo>
                <a:lnTo>
                  <a:pt x="15800" y="63110"/>
                </a:lnTo>
                <a:lnTo>
                  <a:pt x="15810" y="63110"/>
                </a:lnTo>
                <a:lnTo>
                  <a:pt x="15820" y="63110"/>
                </a:lnTo>
                <a:lnTo>
                  <a:pt x="15830" y="63110"/>
                </a:lnTo>
                <a:lnTo>
                  <a:pt x="15840" y="63110"/>
                </a:lnTo>
                <a:lnTo>
                  <a:pt x="15900" y="63100"/>
                </a:lnTo>
                <a:lnTo>
                  <a:pt x="15910" y="63100"/>
                </a:lnTo>
                <a:lnTo>
                  <a:pt x="15920" y="63100"/>
                </a:lnTo>
                <a:lnTo>
                  <a:pt x="15960" y="63090"/>
                </a:lnTo>
                <a:lnTo>
                  <a:pt x="16010" y="63080"/>
                </a:lnTo>
                <a:lnTo>
                  <a:pt x="16030" y="63080"/>
                </a:lnTo>
                <a:lnTo>
                  <a:pt x="16050" y="63080"/>
                </a:lnTo>
                <a:lnTo>
                  <a:pt x="16060" y="63080"/>
                </a:lnTo>
                <a:lnTo>
                  <a:pt x="16070" y="63080"/>
                </a:lnTo>
                <a:lnTo>
                  <a:pt x="16080" y="63080"/>
                </a:lnTo>
                <a:lnTo>
                  <a:pt x="16090" y="63070"/>
                </a:lnTo>
                <a:lnTo>
                  <a:pt x="16110" y="63070"/>
                </a:lnTo>
                <a:lnTo>
                  <a:pt x="16140" y="63070"/>
                </a:lnTo>
                <a:lnTo>
                  <a:pt x="16340" y="63040"/>
                </a:lnTo>
                <a:lnTo>
                  <a:pt x="16430" y="63030"/>
                </a:lnTo>
                <a:lnTo>
                  <a:pt x="16440" y="63030"/>
                </a:lnTo>
                <a:lnTo>
                  <a:pt x="16450" y="63030"/>
                </a:lnTo>
                <a:lnTo>
                  <a:pt x="16470" y="63030"/>
                </a:lnTo>
                <a:lnTo>
                  <a:pt x="16480" y="63020"/>
                </a:lnTo>
                <a:lnTo>
                  <a:pt x="16490" y="63020"/>
                </a:lnTo>
                <a:lnTo>
                  <a:pt x="16500" y="63020"/>
                </a:lnTo>
                <a:lnTo>
                  <a:pt x="16510" y="63020"/>
                </a:lnTo>
                <a:lnTo>
                  <a:pt x="16530" y="63010"/>
                </a:lnTo>
                <a:lnTo>
                  <a:pt x="16550" y="63010"/>
                </a:lnTo>
                <a:lnTo>
                  <a:pt x="16560" y="63010"/>
                </a:lnTo>
                <a:lnTo>
                  <a:pt x="16570" y="63000"/>
                </a:lnTo>
                <a:lnTo>
                  <a:pt x="16590" y="63000"/>
                </a:lnTo>
                <a:lnTo>
                  <a:pt x="16610" y="62990"/>
                </a:lnTo>
                <a:lnTo>
                  <a:pt x="16650" y="62990"/>
                </a:lnTo>
                <a:lnTo>
                  <a:pt x="16660" y="62980"/>
                </a:lnTo>
                <a:lnTo>
                  <a:pt x="16670" y="62980"/>
                </a:lnTo>
                <a:lnTo>
                  <a:pt x="16690" y="62980"/>
                </a:lnTo>
                <a:lnTo>
                  <a:pt x="16700" y="62980"/>
                </a:lnTo>
                <a:lnTo>
                  <a:pt x="16710" y="62980"/>
                </a:lnTo>
                <a:lnTo>
                  <a:pt x="16730" y="62980"/>
                </a:lnTo>
                <a:lnTo>
                  <a:pt x="16740" y="62980"/>
                </a:lnTo>
                <a:lnTo>
                  <a:pt x="16830" y="62980"/>
                </a:lnTo>
                <a:lnTo>
                  <a:pt x="16840" y="62980"/>
                </a:lnTo>
                <a:lnTo>
                  <a:pt x="16920" y="62970"/>
                </a:lnTo>
                <a:lnTo>
                  <a:pt x="16930" y="62970"/>
                </a:lnTo>
                <a:lnTo>
                  <a:pt x="16940" y="62970"/>
                </a:lnTo>
                <a:lnTo>
                  <a:pt x="17040" y="62900"/>
                </a:lnTo>
                <a:lnTo>
                  <a:pt x="17110" y="62900"/>
                </a:lnTo>
                <a:lnTo>
                  <a:pt x="17180" y="62870"/>
                </a:lnTo>
                <a:lnTo>
                  <a:pt x="17180" y="62860"/>
                </a:lnTo>
                <a:lnTo>
                  <a:pt x="17190" y="62850"/>
                </a:lnTo>
                <a:lnTo>
                  <a:pt x="17200" y="62830"/>
                </a:lnTo>
                <a:lnTo>
                  <a:pt x="17230" y="62790"/>
                </a:lnTo>
                <a:lnTo>
                  <a:pt x="17230" y="62780"/>
                </a:lnTo>
                <a:lnTo>
                  <a:pt x="17240" y="62780"/>
                </a:lnTo>
                <a:lnTo>
                  <a:pt x="17240" y="62770"/>
                </a:lnTo>
                <a:lnTo>
                  <a:pt x="17240" y="62750"/>
                </a:lnTo>
                <a:lnTo>
                  <a:pt x="17250" y="62750"/>
                </a:lnTo>
                <a:lnTo>
                  <a:pt x="17270" y="62680"/>
                </a:lnTo>
                <a:lnTo>
                  <a:pt x="17270" y="62670"/>
                </a:lnTo>
                <a:lnTo>
                  <a:pt x="17530" y="62400"/>
                </a:lnTo>
                <a:lnTo>
                  <a:pt x="17600" y="62370"/>
                </a:lnTo>
                <a:lnTo>
                  <a:pt x="17840" y="62270"/>
                </a:lnTo>
                <a:lnTo>
                  <a:pt x="17870" y="62260"/>
                </a:lnTo>
                <a:lnTo>
                  <a:pt x="17910" y="62250"/>
                </a:lnTo>
                <a:lnTo>
                  <a:pt x="17990" y="62220"/>
                </a:lnTo>
                <a:lnTo>
                  <a:pt x="18100" y="62180"/>
                </a:lnTo>
                <a:lnTo>
                  <a:pt x="18150" y="62160"/>
                </a:lnTo>
                <a:lnTo>
                  <a:pt x="18160" y="62160"/>
                </a:lnTo>
                <a:lnTo>
                  <a:pt x="18190" y="62160"/>
                </a:lnTo>
                <a:lnTo>
                  <a:pt x="18220" y="62150"/>
                </a:lnTo>
                <a:lnTo>
                  <a:pt x="18230" y="62150"/>
                </a:lnTo>
                <a:lnTo>
                  <a:pt x="18400" y="62110"/>
                </a:lnTo>
                <a:lnTo>
                  <a:pt x="18490" y="62090"/>
                </a:lnTo>
                <a:lnTo>
                  <a:pt x="18480" y="62040"/>
                </a:lnTo>
                <a:lnTo>
                  <a:pt x="18470" y="62030"/>
                </a:lnTo>
                <a:lnTo>
                  <a:pt x="18470" y="62010"/>
                </a:lnTo>
                <a:lnTo>
                  <a:pt x="18450" y="61950"/>
                </a:lnTo>
                <a:lnTo>
                  <a:pt x="18440" y="61920"/>
                </a:lnTo>
                <a:lnTo>
                  <a:pt x="18430" y="61880"/>
                </a:lnTo>
                <a:lnTo>
                  <a:pt x="18420" y="61880"/>
                </a:lnTo>
                <a:lnTo>
                  <a:pt x="18420" y="61870"/>
                </a:lnTo>
                <a:lnTo>
                  <a:pt x="18420" y="61860"/>
                </a:lnTo>
                <a:lnTo>
                  <a:pt x="18420" y="61850"/>
                </a:lnTo>
                <a:lnTo>
                  <a:pt x="18420" y="61840"/>
                </a:lnTo>
                <a:lnTo>
                  <a:pt x="18420" y="61830"/>
                </a:lnTo>
                <a:lnTo>
                  <a:pt x="18420" y="61820"/>
                </a:lnTo>
                <a:lnTo>
                  <a:pt x="18430" y="61800"/>
                </a:lnTo>
                <a:lnTo>
                  <a:pt x="18430" y="61790"/>
                </a:lnTo>
                <a:lnTo>
                  <a:pt x="18430" y="61780"/>
                </a:lnTo>
                <a:lnTo>
                  <a:pt x="18430" y="61770"/>
                </a:lnTo>
                <a:lnTo>
                  <a:pt x="18450" y="61760"/>
                </a:lnTo>
                <a:lnTo>
                  <a:pt x="18450" y="61750"/>
                </a:lnTo>
                <a:lnTo>
                  <a:pt x="18450" y="61740"/>
                </a:lnTo>
                <a:lnTo>
                  <a:pt x="18460" y="61740"/>
                </a:lnTo>
                <a:lnTo>
                  <a:pt x="18460" y="61730"/>
                </a:lnTo>
                <a:lnTo>
                  <a:pt x="18470" y="61710"/>
                </a:lnTo>
                <a:lnTo>
                  <a:pt x="18490" y="61700"/>
                </a:lnTo>
                <a:lnTo>
                  <a:pt x="18490" y="61690"/>
                </a:lnTo>
                <a:lnTo>
                  <a:pt x="18490" y="61670"/>
                </a:lnTo>
                <a:lnTo>
                  <a:pt x="18500" y="61660"/>
                </a:lnTo>
                <a:lnTo>
                  <a:pt x="18500" y="61650"/>
                </a:lnTo>
                <a:lnTo>
                  <a:pt x="18500" y="61640"/>
                </a:lnTo>
                <a:lnTo>
                  <a:pt x="18510" y="61610"/>
                </a:lnTo>
                <a:lnTo>
                  <a:pt x="18510" y="61590"/>
                </a:lnTo>
                <a:lnTo>
                  <a:pt x="18510" y="61570"/>
                </a:lnTo>
                <a:lnTo>
                  <a:pt x="18520" y="61550"/>
                </a:lnTo>
                <a:lnTo>
                  <a:pt x="18530" y="61520"/>
                </a:lnTo>
                <a:lnTo>
                  <a:pt x="18530" y="61490"/>
                </a:lnTo>
                <a:lnTo>
                  <a:pt x="18540" y="61470"/>
                </a:lnTo>
                <a:lnTo>
                  <a:pt x="18540" y="61450"/>
                </a:lnTo>
                <a:lnTo>
                  <a:pt x="18540" y="61440"/>
                </a:lnTo>
                <a:lnTo>
                  <a:pt x="18540" y="61430"/>
                </a:lnTo>
                <a:lnTo>
                  <a:pt x="18550" y="61420"/>
                </a:lnTo>
                <a:lnTo>
                  <a:pt x="18560" y="61410"/>
                </a:lnTo>
                <a:lnTo>
                  <a:pt x="18580" y="61390"/>
                </a:lnTo>
                <a:lnTo>
                  <a:pt x="18590" y="61390"/>
                </a:lnTo>
                <a:lnTo>
                  <a:pt x="18600" y="61380"/>
                </a:lnTo>
                <a:lnTo>
                  <a:pt x="18610" y="61370"/>
                </a:lnTo>
                <a:lnTo>
                  <a:pt x="18620" y="61370"/>
                </a:lnTo>
                <a:lnTo>
                  <a:pt x="18620" y="61360"/>
                </a:lnTo>
                <a:lnTo>
                  <a:pt x="18630" y="61360"/>
                </a:lnTo>
                <a:lnTo>
                  <a:pt x="18640" y="61350"/>
                </a:lnTo>
                <a:lnTo>
                  <a:pt x="18650" y="61340"/>
                </a:lnTo>
                <a:lnTo>
                  <a:pt x="18660" y="61330"/>
                </a:lnTo>
                <a:lnTo>
                  <a:pt x="18660" y="61320"/>
                </a:lnTo>
                <a:lnTo>
                  <a:pt x="18670" y="61320"/>
                </a:lnTo>
                <a:lnTo>
                  <a:pt x="18670" y="61310"/>
                </a:lnTo>
                <a:lnTo>
                  <a:pt x="18680" y="61300"/>
                </a:lnTo>
                <a:lnTo>
                  <a:pt x="18690" y="61300"/>
                </a:lnTo>
                <a:lnTo>
                  <a:pt x="18690" y="61310"/>
                </a:lnTo>
                <a:lnTo>
                  <a:pt x="18700" y="61320"/>
                </a:lnTo>
                <a:lnTo>
                  <a:pt x="18710" y="61330"/>
                </a:lnTo>
                <a:lnTo>
                  <a:pt x="18720" y="61330"/>
                </a:lnTo>
                <a:lnTo>
                  <a:pt x="18720" y="61340"/>
                </a:lnTo>
                <a:lnTo>
                  <a:pt x="18730" y="61340"/>
                </a:lnTo>
                <a:lnTo>
                  <a:pt x="18730" y="61350"/>
                </a:lnTo>
                <a:lnTo>
                  <a:pt x="18740" y="61350"/>
                </a:lnTo>
                <a:lnTo>
                  <a:pt x="18740" y="61360"/>
                </a:lnTo>
                <a:lnTo>
                  <a:pt x="18750" y="61360"/>
                </a:lnTo>
                <a:lnTo>
                  <a:pt x="18760" y="61370"/>
                </a:lnTo>
                <a:lnTo>
                  <a:pt x="18770" y="61380"/>
                </a:lnTo>
                <a:lnTo>
                  <a:pt x="18780" y="61380"/>
                </a:lnTo>
                <a:lnTo>
                  <a:pt x="18780" y="61390"/>
                </a:lnTo>
                <a:lnTo>
                  <a:pt x="18780" y="61380"/>
                </a:lnTo>
                <a:lnTo>
                  <a:pt x="18790" y="61380"/>
                </a:lnTo>
                <a:lnTo>
                  <a:pt x="18790" y="61370"/>
                </a:lnTo>
                <a:lnTo>
                  <a:pt x="18800" y="61370"/>
                </a:lnTo>
                <a:lnTo>
                  <a:pt x="18800" y="61360"/>
                </a:lnTo>
                <a:lnTo>
                  <a:pt x="18810" y="61360"/>
                </a:lnTo>
                <a:lnTo>
                  <a:pt x="18810" y="61350"/>
                </a:lnTo>
                <a:lnTo>
                  <a:pt x="18810" y="61340"/>
                </a:lnTo>
                <a:lnTo>
                  <a:pt x="18810" y="61330"/>
                </a:lnTo>
                <a:lnTo>
                  <a:pt x="18810" y="61320"/>
                </a:lnTo>
                <a:lnTo>
                  <a:pt x="18820" y="61330"/>
                </a:lnTo>
                <a:lnTo>
                  <a:pt x="18830" y="61330"/>
                </a:lnTo>
                <a:lnTo>
                  <a:pt x="18870" y="61340"/>
                </a:lnTo>
                <a:lnTo>
                  <a:pt x="18880" y="61340"/>
                </a:lnTo>
                <a:lnTo>
                  <a:pt x="18910" y="61340"/>
                </a:lnTo>
                <a:lnTo>
                  <a:pt x="18930" y="61340"/>
                </a:lnTo>
                <a:lnTo>
                  <a:pt x="18990" y="61340"/>
                </a:lnTo>
                <a:lnTo>
                  <a:pt x="19000" y="61340"/>
                </a:lnTo>
                <a:lnTo>
                  <a:pt x="19020" y="61350"/>
                </a:lnTo>
                <a:lnTo>
                  <a:pt x="19030" y="61350"/>
                </a:lnTo>
                <a:lnTo>
                  <a:pt x="19100" y="61360"/>
                </a:lnTo>
                <a:lnTo>
                  <a:pt x="19110" y="61360"/>
                </a:lnTo>
                <a:lnTo>
                  <a:pt x="19130" y="61360"/>
                </a:lnTo>
                <a:lnTo>
                  <a:pt x="19170" y="61370"/>
                </a:lnTo>
                <a:lnTo>
                  <a:pt x="19220" y="61370"/>
                </a:lnTo>
                <a:lnTo>
                  <a:pt x="19330" y="61380"/>
                </a:lnTo>
                <a:lnTo>
                  <a:pt x="19370" y="61390"/>
                </a:lnTo>
                <a:lnTo>
                  <a:pt x="19380" y="61390"/>
                </a:lnTo>
                <a:lnTo>
                  <a:pt x="19390" y="61390"/>
                </a:lnTo>
                <a:lnTo>
                  <a:pt x="19400" y="61390"/>
                </a:lnTo>
                <a:lnTo>
                  <a:pt x="19410" y="61390"/>
                </a:lnTo>
                <a:lnTo>
                  <a:pt x="19420" y="61390"/>
                </a:lnTo>
                <a:lnTo>
                  <a:pt x="19430" y="61390"/>
                </a:lnTo>
                <a:lnTo>
                  <a:pt x="19440" y="61390"/>
                </a:lnTo>
                <a:lnTo>
                  <a:pt x="19450" y="61400"/>
                </a:lnTo>
                <a:lnTo>
                  <a:pt x="19460" y="61400"/>
                </a:lnTo>
                <a:lnTo>
                  <a:pt x="19470" y="61400"/>
                </a:lnTo>
                <a:lnTo>
                  <a:pt x="19510" y="61410"/>
                </a:lnTo>
                <a:lnTo>
                  <a:pt x="19520" y="61420"/>
                </a:lnTo>
                <a:lnTo>
                  <a:pt x="19530" y="61420"/>
                </a:lnTo>
                <a:lnTo>
                  <a:pt x="19550" y="61420"/>
                </a:lnTo>
                <a:lnTo>
                  <a:pt x="19560" y="61430"/>
                </a:lnTo>
                <a:lnTo>
                  <a:pt x="19570" y="61430"/>
                </a:lnTo>
                <a:lnTo>
                  <a:pt x="19580" y="61430"/>
                </a:lnTo>
                <a:lnTo>
                  <a:pt x="19600" y="61430"/>
                </a:lnTo>
                <a:lnTo>
                  <a:pt x="19610" y="61430"/>
                </a:lnTo>
                <a:lnTo>
                  <a:pt x="19670" y="61440"/>
                </a:lnTo>
                <a:lnTo>
                  <a:pt x="19690" y="61440"/>
                </a:lnTo>
                <a:lnTo>
                  <a:pt x="19700" y="61440"/>
                </a:lnTo>
                <a:lnTo>
                  <a:pt x="19710" y="61450"/>
                </a:lnTo>
                <a:lnTo>
                  <a:pt x="19740" y="61450"/>
                </a:lnTo>
                <a:lnTo>
                  <a:pt x="19750" y="61450"/>
                </a:lnTo>
                <a:lnTo>
                  <a:pt x="19780" y="61450"/>
                </a:lnTo>
                <a:lnTo>
                  <a:pt x="19780" y="61460"/>
                </a:lnTo>
                <a:lnTo>
                  <a:pt x="19790" y="61460"/>
                </a:lnTo>
                <a:lnTo>
                  <a:pt x="19800" y="61460"/>
                </a:lnTo>
                <a:lnTo>
                  <a:pt x="19820" y="61450"/>
                </a:lnTo>
                <a:lnTo>
                  <a:pt x="19840" y="61450"/>
                </a:lnTo>
                <a:lnTo>
                  <a:pt x="19850" y="61450"/>
                </a:lnTo>
                <a:lnTo>
                  <a:pt x="19860" y="61450"/>
                </a:lnTo>
                <a:lnTo>
                  <a:pt x="19880" y="61450"/>
                </a:lnTo>
                <a:lnTo>
                  <a:pt x="19890" y="61440"/>
                </a:lnTo>
                <a:lnTo>
                  <a:pt x="19910" y="61440"/>
                </a:lnTo>
                <a:lnTo>
                  <a:pt x="19920" y="61440"/>
                </a:lnTo>
                <a:lnTo>
                  <a:pt x="19930" y="61440"/>
                </a:lnTo>
                <a:lnTo>
                  <a:pt x="19940" y="61430"/>
                </a:lnTo>
                <a:lnTo>
                  <a:pt x="19960" y="61420"/>
                </a:lnTo>
                <a:lnTo>
                  <a:pt x="19970" y="61420"/>
                </a:lnTo>
                <a:lnTo>
                  <a:pt x="19980" y="61410"/>
                </a:lnTo>
                <a:lnTo>
                  <a:pt x="19990" y="61410"/>
                </a:lnTo>
                <a:lnTo>
                  <a:pt x="20020" y="61410"/>
                </a:lnTo>
                <a:lnTo>
                  <a:pt x="20030" y="61410"/>
                </a:lnTo>
                <a:lnTo>
                  <a:pt x="20040" y="61410"/>
                </a:lnTo>
                <a:lnTo>
                  <a:pt x="20050" y="61410"/>
                </a:lnTo>
                <a:lnTo>
                  <a:pt x="20060" y="61410"/>
                </a:lnTo>
                <a:lnTo>
                  <a:pt x="20070" y="61410"/>
                </a:lnTo>
                <a:lnTo>
                  <a:pt x="20070" y="61420"/>
                </a:lnTo>
                <a:lnTo>
                  <a:pt x="20080" y="61420"/>
                </a:lnTo>
                <a:lnTo>
                  <a:pt x="20090" y="61420"/>
                </a:lnTo>
                <a:lnTo>
                  <a:pt x="20100" y="61420"/>
                </a:lnTo>
                <a:lnTo>
                  <a:pt x="20110" y="61420"/>
                </a:lnTo>
                <a:lnTo>
                  <a:pt x="20120" y="61420"/>
                </a:lnTo>
                <a:lnTo>
                  <a:pt x="20140" y="61420"/>
                </a:lnTo>
                <a:lnTo>
                  <a:pt x="20150" y="61420"/>
                </a:lnTo>
                <a:lnTo>
                  <a:pt x="20160" y="61420"/>
                </a:lnTo>
                <a:lnTo>
                  <a:pt x="20170" y="61420"/>
                </a:lnTo>
                <a:lnTo>
                  <a:pt x="20180" y="61420"/>
                </a:lnTo>
                <a:lnTo>
                  <a:pt x="20190" y="61420"/>
                </a:lnTo>
                <a:lnTo>
                  <a:pt x="20190" y="61430"/>
                </a:lnTo>
                <a:lnTo>
                  <a:pt x="20200" y="61430"/>
                </a:lnTo>
                <a:lnTo>
                  <a:pt x="20220" y="61430"/>
                </a:lnTo>
                <a:lnTo>
                  <a:pt x="20240" y="61430"/>
                </a:lnTo>
                <a:lnTo>
                  <a:pt x="20250" y="61430"/>
                </a:lnTo>
                <a:lnTo>
                  <a:pt x="20260" y="61430"/>
                </a:lnTo>
                <a:lnTo>
                  <a:pt x="20270" y="61430"/>
                </a:lnTo>
                <a:lnTo>
                  <a:pt x="20280" y="61430"/>
                </a:lnTo>
                <a:lnTo>
                  <a:pt x="20290" y="61440"/>
                </a:lnTo>
                <a:lnTo>
                  <a:pt x="20300" y="61450"/>
                </a:lnTo>
                <a:lnTo>
                  <a:pt x="20310" y="61450"/>
                </a:lnTo>
                <a:lnTo>
                  <a:pt x="20330" y="61460"/>
                </a:lnTo>
                <a:lnTo>
                  <a:pt x="20340" y="61460"/>
                </a:lnTo>
                <a:lnTo>
                  <a:pt x="20350" y="61470"/>
                </a:lnTo>
                <a:lnTo>
                  <a:pt x="20360" y="61470"/>
                </a:lnTo>
                <a:lnTo>
                  <a:pt x="20370" y="61470"/>
                </a:lnTo>
                <a:lnTo>
                  <a:pt x="20380" y="61470"/>
                </a:lnTo>
                <a:lnTo>
                  <a:pt x="20400" y="61470"/>
                </a:lnTo>
                <a:lnTo>
                  <a:pt x="20430" y="61470"/>
                </a:lnTo>
                <a:lnTo>
                  <a:pt x="20450" y="61470"/>
                </a:lnTo>
                <a:lnTo>
                  <a:pt x="20460" y="61470"/>
                </a:lnTo>
                <a:lnTo>
                  <a:pt x="20470" y="61470"/>
                </a:lnTo>
                <a:lnTo>
                  <a:pt x="20480" y="61470"/>
                </a:lnTo>
                <a:lnTo>
                  <a:pt x="20490" y="61470"/>
                </a:lnTo>
                <a:lnTo>
                  <a:pt x="20500" y="61470"/>
                </a:lnTo>
                <a:lnTo>
                  <a:pt x="20510" y="61470"/>
                </a:lnTo>
                <a:lnTo>
                  <a:pt x="20510" y="61480"/>
                </a:lnTo>
                <a:lnTo>
                  <a:pt x="20520" y="61480"/>
                </a:lnTo>
                <a:lnTo>
                  <a:pt x="20580" y="61520"/>
                </a:lnTo>
                <a:lnTo>
                  <a:pt x="20590" y="61520"/>
                </a:lnTo>
                <a:lnTo>
                  <a:pt x="20600" y="61530"/>
                </a:lnTo>
                <a:lnTo>
                  <a:pt x="20610" y="61530"/>
                </a:lnTo>
                <a:lnTo>
                  <a:pt x="20610" y="61540"/>
                </a:lnTo>
                <a:lnTo>
                  <a:pt x="20620" y="61540"/>
                </a:lnTo>
                <a:lnTo>
                  <a:pt x="20620" y="61550"/>
                </a:lnTo>
                <a:lnTo>
                  <a:pt x="20640" y="61570"/>
                </a:lnTo>
                <a:lnTo>
                  <a:pt x="20670" y="61600"/>
                </a:lnTo>
                <a:lnTo>
                  <a:pt x="20670" y="61610"/>
                </a:lnTo>
                <a:lnTo>
                  <a:pt x="20680" y="61620"/>
                </a:lnTo>
                <a:lnTo>
                  <a:pt x="20680" y="61630"/>
                </a:lnTo>
                <a:lnTo>
                  <a:pt x="20690" y="61630"/>
                </a:lnTo>
                <a:lnTo>
                  <a:pt x="20710" y="61640"/>
                </a:lnTo>
                <a:lnTo>
                  <a:pt x="20730" y="61650"/>
                </a:lnTo>
                <a:lnTo>
                  <a:pt x="20740" y="61660"/>
                </a:lnTo>
                <a:lnTo>
                  <a:pt x="20770" y="61670"/>
                </a:lnTo>
                <a:lnTo>
                  <a:pt x="20790" y="61680"/>
                </a:lnTo>
                <a:lnTo>
                  <a:pt x="20810" y="61690"/>
                </a:lnTo>
                <a:lnTo>
                  <a:pt x="20830" y="61690"/>
                </a:lnTo>
                <a:lnTo>
                  <a:pt x="20850" y="61710"/>
                </a:lnTo>
                <a:lnTo>
                  <a:pt x="20870" y="61720"/>
                </a:lnTo>
                <a:lnTo>
                  <a:pt x="20880" y="61720"/>
                </a:lnTo>
                <a:lnTo>
                  <a:pt x="20890" y="61720"/>
                </a:lnTo>
                <a:lnTo>
                  <a:pt x="20900" y="61730"/>
                </a:lnTo>
                <a:lnTo>
                  <a:pt x="20940" y="61760"/>
                </a:lnTo>
                <a:lnTo>
                  <a:pt x="20960" y="61770"/>
                </a:lnTo>
                <a:lnTo>
                  <a:pt x="21010" y="61800"/>
                </a:lnTo>
                <a:lnTo>
                  <a:pt x="21010" y="61810"/>
                </a:lnTo>
                <a:lnTo>
                  <a:pt x="21060" y="61830"/>
                </a:lnTo>
                <a:lnTo>
                  <a:pt x="21110" y="61860"/>
                </a:lnTo>
                <a:lnTo>
                  <a:pt x="21130" y="61870"/>
                </a:lnTo>
                <a:lnTo>
                  <a:pt x="21140" y="61870"/>
                </a:lnTo>
                <a:lnTo>
                  <a:pt x="21160" y="61890"/>
                </a:lnTo>
                <a:lnTo>
                  <a:pt x="21170" y="61890"/>
                </a:lnTo>
                <a:lnTo>
                  <a:pt x="21210" y="61910"/>
                </a:lnTo>
                <a:lnTo>
                  <a:pt x="21220" y="61910"/>
                </a:lnTo>
                <a:lnTo>
                  <a:pt x="21270" y="61930"/>
                </a:lnTo>
                <a:lnTo>
                  <a:pt x="21340" y="61950"/>
                </a:lnTo>
                <a:lnTo>
                  <a:pt x="21350" y="61960"/>
                </a:lnTo>
                <a:lnTo>
                  <a:pt x="21370" y="61960"/>
                </a:lnTo>
                <a:lnTo>
                  <a:pt x="21390" y="61970"/>
                </a:lnTo>
                <a:lnTo>
                  <a:pt x="21400" y="61970"/>
                </a:lnTo>
                <a:lnTo>
                  <a:pt x="21420" y="61980"/>
                </a:lnTo>
                <a:lnTo>
                  <a:pt x="21420" y="61990"/>
                </a:lnTo>
                <a:lnTo>
                  <a:pt x="21430" y="61990"/>
                </a:lnTo>
                <a:lnTo>
                  <a:pt x="21440" y="61990"/>
                </a:lnTo>
                <a:lnTo>
                  <a:pt x="21440" y="62000"/>
                </a:lnTo>
                <a:lnTo>
                  <a:pt x="21450" y="62000"/>
                </a:lnTo>
                <a:lnTo>
                  <a:pt x="21460" y="62010"/>
                </a:lnTo>
                <a:lnTo>
                  <a:pt x="21480" y="62020"/>
                </a:lnTo>
                <a:lnTo>
                  <a:pt x="21480" y="62030"/>
                </a:lnTo>
                <a:lnTo>
                  <a:pt x="21490" y="62030"/>
                </a:lnTo>
                <a:lnTo>
                  <a:pt x="21510" y="62060"/>
                </a:lnTo>
                <a:lnTo>
                  <a:pt x="21550" y="62120"/>
                </a:lnTo>
                <a:lnTo>
                  <a:pt x="21580" y="62160"/>
                </a:lnTo>
                <a:lnTo>
                  <a:pt x="21630" y="62210"/>
                </a:lnTo>
                <a:lnTo>
                  <a:pt x="21710" y="62290"/>
                </a:lnTo>
                <a:lnTo>
                  <a:pt x="21860" y="62310"/>
                </a:lnTo>
                <a:lnTo>
                  <a:pt x="21870" y="62310"/>
                </a:lnTo>
                <a:lnTo>
                  <a:pt x="21880" y="62310"/>
                </a:lnTo>
                <a:lnTo>
                  <a:pt x="21890" y="62310"/>
                </a:lnTo>
                <a:lnTo>
                  <a:pt x="21900" y="62310"/>
                </a:lnTo>
                <a:lnTo>
                  <a:pt x="21910" y="62310"/>
                </a:lnTo>
                <a:lnTo>
                  <a:pt x="21930" y="62310"/>
                </a:lnTo>
                <a:lnTo>
                  <a:pt x="21940" y="62310"/>
                </a:lnTo>
                <a:lnTo>
                  <a:pt x="21970" y="62310"/>
                </a:lnTo>
                <a:lnTo>
                  <a:pt x="21980" y="62310"/>
                </a:lnTo>
                <a:lnTo>
                  <a:pt x="21990" y="62310"/>
                </a:lnTo>
                <a:lnTo>
                  <a:pt x="21990" y="62320"/>
                </a:lnTo>
                <a:lnTo>
                  <a:pt x="22000" y="62320"/>
                </a:lnTo>
                <a:lnTo>
                  <a:pt x="22010" y="62320"/>
                </a:lnTo>
                <a:lnTo>
                  <a:pt x="22040" y="62320"/>
                </a:lnTo>
                <a:lnTo>
                  <a:pt x="22100" y="62320"/>
                </a:lnTo>
                <a:lnTo>
                  <a:pt x="22120" y="62320"/>
                </a:lnTo>
                <a:lnTo>
                  <a:pt x="22180" y="62320"/>
                </a:lnTo>
                <a:lnTo>
                  <a:pt x="22240" y="62330"/>
                </a:lnTo>
                <a:lnTo>
                  <a:pt x="22260" y="62330"/>
                </a:lnTo>
                <a:lnTo>
                  <a:pt x="22270" y="62330"/>
                </a:lnTo>
                <a:lnTo>
                  <a:pt x="22280" y="62330"/>
                </a:lnTo>
                <a:lnTo>
                  <a:pt x="22300" y="62330"/>
                </a:lnTo>
                <a:lnTo>
                  <a:pt x="22310" y="62330"/>
                </a:lnTo>
                <a:lnTo>
                  <a:pt x="22330" y="62330"/>
                </a:lnTo>
                <a:lnTo>
                  <a:pt x="22400" y="62300"/>
                </a:lnTo>
                <a:lnTo>
                  <a:pt x="22440" y="62290"/>
                </a:lnTo>
                <a:lnTo>
                  <a:pt x="22450" y="62280"/>
                </a:lnTo>
                <a:lnTo>
                  <a:pt x="22480" y="62270"/>
                </a:lnTo>
                <a:lnTo>
                  <a:pt x="22490" y="62270"/>
                </a:lnTo>
                <a:lnTo>
                  <a:pt x="22500" y="62260"/>
                </a:lnTo>
                <a:lnTo>
                  <a:pt x="22510" y="62260"/>
                </a:lnTo>
                <a:lnTo>
                  <a:pt x="22520" y="62260"/>
                </a:lnTo>
                <a:lnTo>
                  <a:pt x="22520" y="62250"/>
                </a:lnTo>
                <a:lnTo>
                  <a:pt x="22530" y="62250"/>
                </a:lnTo>
                <a:lnTo>
                  <a:pt x="22550" y="62250"/>
                </a:lnTo>
                <a:lnTo>
                  <a:pt x="22560" y="62240"/>
                </a:lnTo>
                <a:lnTo>
                  <a:pt x="22590" y="62230"/>
                </a:lnTo>
                <a:lnTo>
                  <a:pt x="22600" y="62230"/>
                </a:lnTo>
                <a:lnTo>
                  <a:pt x="22610" y="62220"/>
                </a:lnTo>
                <a:lnTo>
                  <a:pt x="22620" y="62220"/>
                </a:lnTo>
                <a:lnTo>
                  <a:pt x="22640" y="62210"/>
                </a:lnTo>
                <a:lnTo>
                  <a:pt x="22650" y="62210"/>
                </a:lnTo>
                <a:lnTo>
                  <a:pt x="22660" y="62210"/>
                </a:lnTo>
                <a:lnTo>
                  <a:pt x="22680" y="62200"/>
                </a:lnTo>
                <a:lnTo>
                  <a:pt x="22700" y="62200"/>
                </a:lnTo>
                <a:lnTo>
                  <a:pt x="22740" y="62190"/>
                </a:lnTo>
                <a:lnTo>
                  <a:pt x="22800" y="62170"/>
                </a:lnTo>
                <a:lnTo>
                  <a:pt x="22860" y="62160"/>
                </a:lnTo>
                <a:lnTo>
                  <a:pt x="22930" y="62150"/>
                </a:lnTo>
                <a:lnTo>
                  <a:pt x="23120" y="62170"/>
                </a:lnTo>
                <a:lnTo>
                  <a:pt x="23260" y="62290"/>
                </a:lnTo>
                <a:lnTo>
                  <a:pt x="23270" y="62290"/>
                </a:lnTo>
                <a:lnTo>
                  <a:pt x="23280" y="62280"/>
                </a:lnTo>
                <a:lnTo>
                  <a:pt x="23290" y="62280"/>
                </a:lnTo>
                <a:lnTo>
                  <a:pt x="23300" y="62270"/>
                </a:lnTo>
                <a:lnTo>
                  <a:pt x="23340" y="62260"/>
                </a:lnTo>
                <a:lnTo>
                  <a:pt x="23350" y="62250"/>
                </a:lnTo>
                <a:lnTo>
                  <a:pt x="23360" y="62250"/>
                </a:lnTo>
                <a:lnTo>
                  <a:pt x="23390" y="62230"/>
                </a:lnTo>
                <a:lnTo>
                  <a:pt x="23400" y="62230"/>
                </a:lnTo>
                <a:lnTo>
                  <a:pt x="23410" y="62230"/>
                </a:lnTo>
                <a:lnTo>
                  <a:pt x="23410" y="62220"/>
                </a:lnTo>
                <a:lnTo>
                  <a:pt x="23420" y="62220"/>
                </a:lnTo>
                <a:lnTo>
                  <a:pt x="23430" y="62220"/>
                </a:lnTo>
                <a:lnTo>
                  <a:pt x="23450" y="62210"/>
                </a:lnTo>
                <a:lnTo>
                  <a:pt x="23530" y="62220"/>
                </a:lnTo>
                <a:lnTo>
                  <a:pt x="23590" y="62230"/>
                </a:lnTo>
                <a:lnTo>
                  <a:pt x="23610" y="62230"/>
                </a:lnTo>
                <a:lnTo>
                  <a:pt x="23640" y="62220"/>
                </a:lnTo>
                <a:lnTo>
                  <a:pt x="23670" y="62210"/>
                </a:lnTo>
                <a:lnTo>
                  <a:pt x="23680" y="62210"/>
                </a:lnTo>
                <a:lnTo>
                  <a:pt x="23700" y="62200"/>
                </a:lnTo>
                <a:lnTo>
                  <a:pt x="23760" y="62170"/>
                </a:lnTo>
                <a:lnTo>
                  <a:pt x="23800" y="62160"/>
                </a:lnTo>
                <a:lnTo>
                  <a:pt x="23870" y="62180"/>
                </a:lnTo>
                <a:lnTo>
                  <a:pt x="23880" y="62180"/>
                </a:lnTo>
                <a:lnTo>
                  <a:pt x="23930" y="62190"/>
                </a:lnTo>
                <a:lnTo>
                  <a:pt x="24000" y="62200"/>
                </a:lnTo>
                <a:lnTo>
                  <a:pt x="24010" y="62200"/>
                </a:lnTo>
                <a:lnTo>
                  <a:pt x="24060" y="62210"/>
                </a:lnTo>
                <a:lnTo>
                  <a:pt x="24150" y="62220"/>
                </a:lnTo>
                <a:lnTo>
                  <a:pt x="24200" y="62220"/>
                </a:lnTo>
                <a:lnTo>
                  <a:pt x="24210" y="62220"/>
                </a:lnTo>
                <a:lnTo>
                  <a:pt x="24220" y="62220"/>
                </a:lnTo>
                <a:lnTo>
                  <a:pt x="24240" y="62210"/>
                </a:lnTo>
                <a:lnTo>
                  <a:pt x="24280" y="62200"/>
                </a:lnTo>
                <a:lnTo>
                  <a:pt x="24300" y="62200"/>
                </a:lnTo>
                <a:lnTo>
                  <a:pt x="24290" y="62240"/>
                </a:lnTo>
                <a:lnTo>
                  <a:pt x="24290" y="62250"/>
                </a:lnTo>
                <a:lnTo>
                  <a:pt x="24290" y="62270"/>
                </a:lnTo>
                <a:lnTo>
                  <a:pt x="24290" y="62330"/>
                </a:lnTo>
                <a:lnTo>
                  <a:pt x="24290" y="62340"/>
                </a:lnTo>
                <a:lnTo>
                  <a:pt x="24290" y="62370"/>
                </a:lnTo>
                <a:lnTo>
                  <a:pt x="24290" y="62390"/>
                </a:lnTo>
                <a:lnTo>
                  <a:pt x="24290" y="62430"/>
                </a:lnTo>
                <a:lnTo>
                  <a:pt x="24300" y="62580"/>
                </a:lnTo>
                <a:lnTo>
                  <a:pt x="24300" y="62610"/>
                </a:lnTo>
                <a:lnTo>
                  <a:pt x="24310" y="62660"/>
                </a:lnTo>
                <a:lnTo>
                  <a:pt x="24310" y="62700"/>
                </a:lnTo>
                <a:lnTo>
                  <a:pt x="24310" y="62730"/>
                </a:lnTo>
                <a:lnTo>
                  <a:pt x="24330" y="62910"/>
                </a:lnTo>
                <a:lnTo>
                  <a:pt x="24330" y="62940"/>
                </a:lnTo>
                <a:lnTo>
                  <a:pt x="24340" y="63170"/>
                </a:lnTo>
                <a:lnTo>
                  <a:pt x="24320" y="63660"/>
                </a:lnTo>
                <a:lnTo>
                  <a:pt x="24310" y="63750"/>
                </a:lnTo>
                <a:lnTo>
                  <a:pt x="24320" y="63770"/>
                </a:lnTo>
                <a:lnTo>
                  <a:pt x="24380" y="63860"/>
                </a:lnTo>
                <a:lnTo>
                  <a:pt x="24410" y="63970"/>
                </a:lnTo>
                <a:lnTo>
                  <a:pt x="24410" y="63980"/>
                </a:lnTo>
                <a:lnTo>
                  <a:pt x="24350" y="64100"/>
                </a:lnTo>
                <a:lnTo>
                  <a:pt x="24230" y="64150"/>
                </a:lnTo>
                <a:lnTo>
                  <a:pt x="24090" y="64270"/>
                </a:lnTo>
                <a:lnTo>
                  <a:pt x="24080" y="64420"/>
                </a:lnTo>
                <a:lnTo>
                  <a:pt x="24060" y="64600"/>
                </a:lnTo>
                <a:lnTo>
                  <a:pt x="24070" y="64730"/>
                </a:lnTo>
                <a:lnTo>
                  <a:pt x="24080" y="64800"/>
                </a:lnTo>
                <a:lnTo>
                  <a:pt x="24150" y="65000"/>
                </a:lnTo>
                <a:lnTo>
                  <a:pt x="24170" y="65040"/>
                </a:lnTo>
                <a:lnTo>
                  <a:pt x="24220" y="65130"/>
                </a:lnTo>
                <a:lnTo>
                  <a:pt x="24260" y="65260"/>
                </a:lnTo>
                <a:lnTo>
                  <a:pt x="24290" y="65350"/>
                </a:lnTo>
                <a:lnTo>
                  <a:pt x="24180" y="65580"/>
                </a:lnTo>
                <a:lnTo>
                  <a:pt x="24150" y="65680"/>
                </a:lnTo>
                <a:lnTo>
                  <a:pt x="24130" y="65750"/>
                </a:lnTo>
                <a:lnTo>
                  <a:pt x="24110" y="65810"/>
                </a:lnTo>
                <a:lnTo>
                  <a:pt x="24100" y="65810"/>
                </a:lnTo>
                <a:lnTo>
                  <a:pt x="24040" y="65940"/>
                </a:lnTo>
                <a:lnTo>
                  <a:pt x="23780" y="66230"/>
                </a:lnTo>
                <a:lnTo>
                  <a:pt x="23770" y="66240"/>
                </a:lnTo>
                <a:lnTo>
                  <a:pt x="23620" y="66330"/>
                </a:lnTo>
                <a:lnTo>
                  <a:pt x="23530" y="66440"/>
                </a:lnTo>
                <a:lnTo>
                  <a:pt x="23520" y="66450"/>
                </a:lnTo>
                <a:lnTo>
                  <a:pt x="23490" y="66510"/>
                </a:lnTo>
                <a:lnTo>
                  <a:pt x="23490" y="66570"/>
                </a:lnTo>
                <a:lnTo>
                  <a:pt x="23470" y="66660"/>
                </a:lnTo>
                <a:lnTo>
                  <a:pt x="23490" y="67020"/>
                </a:lnTo>
                <a:lnTo>
                  <a:pt x="23490" y="67040"/>
                </a:lnTo>
                <a:lnTo>
                  <a:pt x="23490" y="67090"/>
                </a:lnTo>
                <a:lnTo>
                  <a:pt x="23500" y="67220"/>
                </a:lnTo>
                <a:lnTo>
                  <a:pt x="23500" y="67250"/>
                </a:lnTo>
                <a:lnTo>
                  <a:pt x="23490" y="67360"/>
                </a:lnTo>
                <a:lnTo>
                  <a:pt x="23500" y="67530"/>
                </a:lnTo>
                <a:lnTo>
                  <a:pt x="23500" y="67540"/>
                </a:lnTo>
                <a:lnTo>
                  <a:pt x="23500" y="67590"/>
                </a:lnTo>
                <a:lnTo>
                  <a:pt x="23500" y="67730"/>
                </a:lnTo>
                <a:lnTo>
                  <a:pt x="23490" y="67990"/>
                </a:lnTo>
                <a:lnTo>
                  <a:pt x="23470" y="68190"/>
                </a:lnTo>
                <a:lnTo>
                  <a:pt x="23460" y="68260"/>
                </a:lnTo>
                <a:lnTo>
                  <a:pt x="23450" y="68320"/>
                </a:lnTo>
                <a:lnTo>
                  <a:pt x="23400" y="68560"/>
                </a:lnTo>
                <a:lnTo>
                  <a:pt x="23390" y="68610"/>
                </a:lnTo>
                <a:lnTo>
                  <a:pt x="23390" y="68630"/>
                </a:lnTo>
                <a:lnTo>
                  <a:pt x="23380" y="68760"/>
                </a:lnTo>
                <a:lnTo>
                  <a:pt x="23370" y="69160"/>
                </a:lnTo>
                <a:lnTo>
                  <a:pt x="23370" y="69240"/>
                </a:lnTo>
                <a:lnTo>
                  <a:pt x="23380" y="69610"/>
                </a:lnTo>
                <a:lnTo>
                  <a:pt x="23410" y="69930"/>
                </a:lnTo>
                <a:lnTo>
                  <a:pt x="23420" y="69950"/>
                </a:lnTo>
                <a:lnTo>
                  <a:pt x="23440" y="69980"/>
                </a:lnTo>
                <a:lnTo>
                  <a:pt x="23440" y="70030"/>
                </a:lnTo>
                <a:lnTo>
                  <a:pt x="23460" y="70140"/>
                </a:lnTo>
                <a:lnTo>
                  <a:pt x="23490" y="70210"/>
                </a:lnTo>
                <a:lnTo>
                  <a:pt x="23820" y="70810"/>
                </a:lnTo>
                <a:lnTo>
                  <a:pt x="23930" y="70900"/>
                </a:lnTo>
                <a:lnTo>
                  <a:pt x="24600" y="71210"/>
                </a:lnTo>
                <a:lnTo>
                  <a:pt x="24700" y="71300"/>
                </a:lnTo>
                <a:lnTo>
                  <a:pt x="24790" y="71420"/>
                </a:lnTo>
                <a:lnTo>
                  <a:pt x="24790" y="71540"/>
                </a:lnTo>
                <a:lnTo>
                  <a:pt x="24750" y="71750"/>
                </a:lnTo>
                <a:lnTo>
                  <a:pt x="24730" y="72020"/>
                </a:lnTo>
                <a:lnTo>
                  <a:pt x="24730" y="72090"/>
                </a:lnTo>
                <a:lnTo>
                  <a:pt x="24770" y="72250"/>
                </a:lnTo>
                <a:lnTo>
                  <a:pt x="24890" y="72410"/>
                </a:lnTo>
                <a:lnTo>
                  <a:pt x="24920" y="72410"/>
                </a:lnTo>
                <a:lnTo>
                  <a:pt x="25060" y="72430"/>
                </a:lnTo>
                <a:lnTo>
                  <a:pt x="25130" y="72380"/>
                </a:lnTo>
                <a:lnTo>
                  <a:pt x="25140" y="72380"/>
                </a:lnTo>
                <a:lnTo>
                  <a:pt x="25150" y="72370"/>
                </a:lnTo>
                <a:lnTo>
                  <a:pt x="25170" y="72360"/>
                </a:lnTo>
                <a:lnTo>
                  <a:pt x="25270" y="72300"/>
                </a:lnTo>
                <a:lnTo>
                  <a:pt x="25270" y="72290"/>
                </a:lnTo>
                <a:lnTo>
                  <a:pt x="25280" y="72290"/>
                </a:lnTo>
                <a:lnTo>
                  <a:pt x="25270" y="72330"/>
                </a:lnTo>
                <a:lnTo>
                  <a:pt x="25270" y="72340"/>
                </a:lnTo>
                <a:lnTo>
                  <a:pt x="25270" y="72360"/>
                </a:lnTo>
                <a:lnTo>
                  <a:pt x="25290" y="72370"/>
                </a:lnTo>
                <a:lnTo>
                  <a:pt x="25300" y="72390"/>
                </a:lnTo>
                <a:lnTo>
                  <a:pt x="25310" y="72400"/>
                </a:lnTo>
                <a:lnTo>
                  <a:pt x="25370" y="72490"/>
                </a:lnTo>
                <a:lnTo>
                  <a:pt x="25420" y="72550"/>
                </a:lnTo>
                <a:lnTo>
                  <a:pt x="25440" y="72570"/>
                </a:lnTo>
                <a:lnTo>
                  <a:pt x="25550" y="72720"/>
                </a:lnTo>
                <a:lnTo>
                  <a:pt x="25610" y="72790"/>
                </a:lnTo>
                <a:lnTo>
                  <a:pt x="25630" y="72810"/>
                </a:lnTo>
                <a:lnTo>
                  <a:pt x="25640" y="72820"/>
                </a:lnTo>
                <a:lnTo>
                  <a:pt x="25650" y="72860"/>
                </a:lnTo>
                <a:lnTo>
                  <a:pt x="25670" y="72940"/>
                </a:lnTo>
                <a:lnTo>
                  <a:pt x="25690" y="73040"/>
                </a:lnTo>
                <a:lnTo>
                  <a:pt x="25700" y="73060"/>
                </a:lnTo>
                <a:lnTo>
                  <a:pt x="25690" y="73080"/>
                </a:lnTo>
                <a:lnTo>
                  <a:pt x="25660" y="73210"/>
                </a:lnTo>
                <a:lnTo>
                  <a:pt x="25660" y="73220"/>
                </a:lnTo>
                <a:lnTo>
                  <a:pt x="25650" y="73250"/>
                </a:lnTo>
                <a:lnTo>
                  <a:pt x="25650" y="73260"/>
                </a:lnTo>
                <a:lnTo>
                  <a:pt x="25650" y="73280"/>
                </a:lnTo>
                <a:lnTo>
                  <a:pt x="25600" y="73380"/>
                </a:lnTo>
                <a:lnTo>
                  <a:pt x="25590" y="73390"/>
                </a:lnTo>
                <a:lnTo>
                  <a:pt x="25580" y="73410"/>
                </a:lnTo>
                <a:lnTo>
                  <a:pt x="25600" y="73480"/>
                </a:lnTo>
                <a:lnTo>
                  <a:pt x="25880" y="74220"/>
                </a:lnTo>
                <a:lnTo>
                  <a:pt x="25960" y="74410"/>
                </a:lnTo>
                <a:lnTo>
                  <a:pt x="25990" y="74480"/>
                </a:lnTo>
                <a:lnTo>
                  <a:pt x="26080" y="74630"/>
                </a:lnTo>
                <a:lnTo>
                  <a:pt x="26200" y="74780"/>
                </a:lnTo>
                <a:lnTo>
                  <a:pt x="26400" y="75000"/>
                </a:lnTo>
                <a:lnTo>
                  <a:pt x="27080" y="75890"/>
                </a:lnTo>
                <a:lnTo>
                  <a:pt x="27070" y="75900"/>
                </a:lnTo>
                <a:lnTo>
                  <a:pt x="26900" y="76550"/>
                </a:lnTo>
                <a:lnTo>
                  <a:pt x="26870" y="76570"/>
                </a:lnTo>
                <a:lnTo>
                  <a:pt x="26870" y="76560"/>
                </a:lnTo>
                <a:lnTo>
                  <a:pt x="26850" y="76530"/>
                </a:lnTo>
                <a:lnTo>
                  <a:pt x="26840" y="76490"/>
                </a:lnTo>
                <a:lnTo>
                  <a:pt x="26820" y="76430"/>
                </a:lnTo>
                <a:lnTo>
                  <a:pt x="26810" y="76400"/>
                </a:lnTo>
                <a:lnTo>
                  <a:pt x="26790" y="76380"/>
                </a:lnTo>
                <a:lnTo>
                  <a:pt x="26770" y="76370"/>
                </a:lnTo>
                <a:lnTo>
                  <a:pt x="26760" y="76370"/>
                </a:lnTo>
                <a:lnTo>
                  <a:pt x="26750" y="76360"/>
                </a:lnTo>
                <a:lnTo>
                  <a:pt x="26730" y="76350"/>
                </a:lnTo>
                <a:lnTo>
                  <a:pt x="26720" y="76340"/>
                </a:lnTo>
                <a:lnTo>
                  <a:pt x="26700" y="76330"/>
                </a:lnTo>
                <a:lnTo>
                  <a:pt x="26670" y="76320"/>
                </a:lnTo>
                <a:lnTo>
                  <a:pt x="26650" y="76310"/>
                </a:lnTo>
                <a:lnTo>
                  <a:pt x="26650" y="76300"/>
                </a:lnTo>
                <a:lnTo>
                  <a:pt x="26640" y="76290"/>
                </a:lnTo>
                <a:lnTo>
                  <a:pt x="26610" y="76280"/>
                </a:lnTo>
                <a:lnTo>
                  <a:pt x="26590" y="76280"/>
                </a:lnTo>
                <a:lnTo>
                  <a:pt x="26570" y="76280"/>
                </a:lnTo>
                <a:lnTo>
                  <a:pt x="26540" y="76270"/>
                </a:lnTo>
                <a:lnTo>
                  <a:pt x="26530" y="76250"/>
                </a:lnTo>
                <a:lnTo>
                  <a:pt x="26520" y="76240"/>
                </a:lnTo>
                <a:lnTo>
                  <a:pt x="26500" y="76230"/>
                </a:lnTo>
                <a:lnTo>
                  <a:pt x="26490" y="76230"/>
                </a:lnTo>
                <a:lnTo>
                  <a:pt x="26470" y="76240"/>
                </a:lnTo>
                <a:lnTo>
                  <a:pt x="26450" y="76230"/>
                </a:lnTo>
                <a:lnTo>
                  <a:pt x="26430" y="76210"/>
                </a:lnTo>
                <a:lnTo>
                  <a:pt x="26420" y="76210"/>
                </a:lnTo>
                <a:lnTo>
                  <a:pt x="26390" y="76220"/>
                </a:lnTo>
                <a:lnTo>
                  <a:pt x="26380" y="76240"/>
                </a:lnTo>
                <a:lnTo>
                  <a:pt x="26370" y="76240"/>
                </a:lnTo>
                <a:lnTo>
                  <a:pt x="26340" y="76240"/>
                </a:lnTo>
                <a:lnTo>
                  <a:pt x="26340" y="76250"/>
                </a:lnTo>
                <a:lnTo>
                  <a:pt x="26340" y="76240"/>
                </a:lnTo>
                <a:lnTo>
                  <a:pt x="26320" y="76220"/>
                </a:lnTo>
                <a:lnTo>
                  <a:pt x="26310" y="76220"/>
                </a:lnTo>
                <a:lnTo>
                  <a:pt x="26300" y="76220"/>
                </a:lnTo>
                <a:lnTo>
                  <a:pt x="26290" y="76230"/>
                </a:lnTo>
                <a:lnTo>
                  <a:pt x="26280" y="76250"/>
                </a:lnTo>
                <a:lnTo>
                  <a:pt x="26270" y="76250"/>
                </a:lnTo>
                <a:lnTo>
                  <a:pt x="26260" y="76250"/>
                </a:lnTo>
                <a:lnTo>
                  <a:pt x="26240" y="76240"/>
                </a:lnTo>
                <a:lnTo>
                  <a:pt x="26240" y="76220"/>
                </a:lnTo>
                <a:lnTo>
                  <a:pt x="26220" y="76200"/>
                </a:lnTo>
                <a:lnTo>
                  <a:pt x="26210" y="76210"/>
                </a:lnTo>
                <a:lnTo>
                  <a:pt x="26200" y="76230"/>
                </a:lnTo>
                <a:lnTo>
                  <a:pt x="26190" y="76250"/>
                </a:lnTo>
                <a:lnTo>
                  <a:pt x="26170" y="76270"/>
                </a:lnTo>
                <a:lnTo>
                  <a:pt x="26150" y="76280"/>
                </a:lnTo>
                <a:lnTo>
                  <a:pt x="26140" y="76270"/>
                </a:lnTo>
                <a:lnTo>
                  <a:pt x="26120" y="76280"/>
                </a:lnTo>
                <a:lnTo>
                  <a:pt x="26110" y="76300"/>
                </a:lnTo>
                <a:lnTo>
                  <a:pt x="26110" y="76320"/>
                </a:lnTo>
                <a:lnTo>
                  <a:pt x="26100" y="76340"/>
                </a:lnTo>
                <a:lnTo>
                  <a:pt x="26080" y="76360"/>
                </a:lnTo>
                <a:lnTo>
                  <a:pt x="26070" y="76360"/>
                </a:lnTo>
                <a:lnTo>
                  <a:pt x="26050" y="76340"/>
                </a:lnTo>
                <a:lnTo>
                  <a:pt x="26020" y="76340"/>
                </a:lnTo>
                <a:lnTo>
                  <a:pt x="25990" y="76340"/>
                </a:lnTo>
                <a:lnTo>
                  <a:pt x="25980" y="76360"/>
                </a:lnTo>
                <a:lnTo>
                  <a:pt x="25950" y="76370"/>
                </a:lnTo>
                <a:lnTo>
                  <a:pt x="25920" y="76370"/>
                </a:lnTo>
                <a:lnTo>
                  <a:pt x="25900" y="76380"/>
                </a:lnTo>
                <a:lnTo>
                  <a:pt x="25870" y="76390"/>
                </a:lnTo>
                <a:lnTo>
                  <a:pt x="25850" y="76400"/>
                </a:lnTo>
                <a:lnTo>
                  <a:pt x="25830" y="76390"/>
                </a:lnTo>
                <a:lnTo>
                  <a:pt x="25820" y="76380"/>
                </a:lnTo>
                <a:lnTo>
                  <a:pt x="25800" y="76360"/>
                </a:lnTo>
                <a:lnTo>
                  <a:pt x="25780" y="76350"/>
                </a:lnTo>
                <a:lnTo>
                  <a:pt x="25770" y="76330"/>
                </a:lnTo>
                <a:lnTo>
                  <a:pt x="25740" y="76320"/>
                </a:lnTo>
                <a:lnTo>
                  <a:pt x="25720" y="76330"/>
                </a:lnTo>
                <a:lnTo>
                  <a:pt x="25700" y="76340"/>
                </a:lnTo>
                <a:lnTo>
                  <a:pt x="25680" y="76340"/>
                </a:lnTo>
                <a:lnTo>
                  <a:pt x="25670" y="76330"/>
                </a:lnTo>
                <a:lnTo>
                  <a:pt x="25640" y="76330"/>
                </a:lnTo>
                <a:lnTo>
                  <a:pt x="25630" y="76340"/>
                </a:lnTo>
                <a:lnTo>
                  <a:pt x="25620" y="76360"/>
                </a:lnTo>
                <a:lnTo>
                  <a:pt x="25600" y="76370"/>
                </a:lnTo>
                <a:lnTo>
                  <a:pt x="25590" y="76390"/>
                </a:lnTo>
                <a:lnTo>
                  <a:pt x="25580" y="76420"/>
                </a:lnTo>
                <a:lnTo>
                  <a:pt x="25560" y="76430"/>
                </a:lnTo>
                <a:lnTo>
                  <a:pt x="25550" y="76430"/>
                </a:lnTo>
                <a:lnTo>
                  <a:pt x="25520" y="76420"/>
                </a:lnTo>
                <a:lnTo>
                  <a:pt x="25490" y="76430"/>
                </a:lnTo>
                <a:lnTo>
                  <a:pt x="25480" y="76430"/>
                </a:lnTo>
                <a:lnTo>
                  <a:pt x="25470" y="76420"/>
                </a:lnTo>
                <a:lnTo>
                  <a:pt x="25460" y="76420"/>
                </a:lnTo>
                <a:lnTo>
                  <a:pt x="25430" y="76410"/>
                </a:lnTo>
                <a:lnTo>
                  <a:pt x="25420" y="76400"/>
                </a:lnTo>
                <a:lnTo>
                  <a:pt x="25400" y="76410"/>
                </a:lnTo>
                <a:lnTo>
                  <a:pt x="25380" y="76430"/>
                </a:lnTo>
                <a:lnTo>
                  <a:pt x="25360" y="76420"/>
                </a:lnTo>
                <a:lnTo>
                  <a:pt x="25340" y="76420"/>
                </a:lnTo>
                <a:lnTo>
                  <a:pt x="25330" y="76430"/>
                </a:lnTo>
                <a:lnTo>
                  <a:pt x="25310" y="76430"/>
                </a:lnTo>
                <a:lnTo>
                  <a:pt x="25300" y="76430"/>
                </a:lnTo>
                <a:lnTo>
                  <a:pt x="25300" y="76440"/>
                </a:lnTo>
                <a:lnTo>
                  <a:pt x="25280" y="76440"/>
                </a:lnTo>
                <a:lnTo>
                  <a:pt x="25270" y="76450"/>
                </a:lnTo>
                <a:lnTo>
                  <a:pt x="25250" y="76450"/>
                </a:lnTo>
                <a:lnTo>
                  <a:pt x="25230" y="76450"/>
                </a:lnTo>
                <a:lnTo>
                  <a:pt x="25210" y="76440"/>
                </a:lnTo>
                <a:lnTo>
                  <a:pt x="25200" y="76450"/>
                </a:lnTo>
                <a:lnTo>
                  <a:pt x="25180" y="76450"/>
                </a:lnTo>
                <a:lnTo>
                  <a:pt x="25160" y="76460"/>
                </a:lnTo>
                <a:lnTo>
                  <a:pt x="25140" y="76470"/>
                </a:lnTo>
                <a:lnTo>
                  <a:pt x="25130" y="76490"/>
                </a:lnTo>
                <a:lnTo>
                  <a:pt x="25110" y="76500"/>
                </a:lnTo>
                <a:lnTo>
                  <a:pt x="25100" y="76510"/>
                </a:lnTo>
                <a:lnTo>
                  <a:pt x="25080" y="76500"/>
                </a:lnTo>
                <a:lnTo>
                  <a:pt x="25060" y="76500"/>
                </a:lnTo>
                <a:lnTo>
                  <a:pt x="25050" y="76500"/>
                </a:lnTo>
                <a:lnTo>
                  <a:pt x="25030" y="76520"/>
                </a:lnTo>
                <a:lnTo>
                  <a:pt x="25000" y="76540"/>
                </a:lnTo>
                <a:lnTo>
                  <a:pt x="24990" y="76540"/>
                </a:lnTo>
                <a:lnTo>
                  <a:pt x="24980" y="76550"/>
                </a:lnTo>
                <a:lnTo>
                  <a:pt x="24960" y="76550"/>
                </a:lnTo>
                <a:lnTo>
                  <a:pt x="24960" y="76560"/>
                </a:lnTo>
                <a:lnTo>
                  <a:pt x="24940" y="76570"/>
                </a:lnTo>
                <a:lnTo>
                  <a:pt x="24930" y="76570"/>
                </a:lnTo>
                <a:lnTo>
                  <a:pt x="24900" y="76580"/>
                </a:lnTo>
                <a:lnTo>
                  <a:pt x="24870" y="76590"/>
                </a:lnTo>
                <a:lnTo>
                  <a:pt x="24850" y="76600"/>
                </a:lnTo>
                <a:lnTo>
                  <a:pt x="24840" y="76570"/>
                </a:lnTo>
                <a:lnTo>
                  <a:pt x="24820" y="76570"/>
                </a:lnTo>
                <a:lnTo>
                  <a:pt x="24810" y="76580"/>
                </a:lnTo>
                <a:lnTo>
                  <a:pt x="24810" y="76610"/>
                </a:lnTo>
                <a:lnTo>
                  <a:pt x="24790" y="76610"/>
                </a:lnTo>
                <a:lnTo>
                  <a:pt x="24780" y="76620"/>
                </a:lnTo>
                <a:lnTo>
                  <a:pt x="24760" y="76620"/>
                </a:lnTo>
                <a:lnTo>
                  <a:pt x="24720" y="76640"/>
                </a:lnTo>
                <a:lnTo>
                  <a:pt x="24700" y="76640"/>
                </a:lnTo>
                <a:lnTo>
                  <a:pt x="24690" y="76620"/>
                </a:lnTo>
                <a:lnTo>
                  <a:pt x="24680" y="76620"/>
                </a:lnTo>
                <a:lnTo>
                  <a:pt x="24660" y="76630"/>
                </a:lnTo>
                <a:lnTo>
                  <a:pt x="24650" y="76620"/>
                </a:lnTo>
                <a:lnTo>
                  <a:pt x="24640" y="76610"/>
                </a:lnTo>
                <a:lnTo>
                  <a:pt x="24620" y="76620"/>
                </a:lnTo>
                <a:lnTo>
                  <a:pt x="24610" y="76640"/>
                </a:lnTo>
                <a:lnTo>
                  <a:pt x="24610" y="76650"/>
                </a:lnTo>
                <a:lnTo>
                  <a:pt x="24590" y="76620"/>
                </a:lnTo>
                <a:lnTo>
                  <a:pt x="24560" y="76600"/>
                </a:lnTo>
                <a:lnTo>
                  <a:pt x="24540" y="76610"/>
                </a:lnTo>
                <a:lnTo>
                  <a:pt x="24530" y="76600"/>
                </a:lnTo>
                <a:lnTo>
                  <a:pt x="24500" y="76590"/>
                </a:lnTo>
                <a:lnTo>
                  <a:pt x="24450" y="76580"/>
                </a:lnTo>
                <a:lnTo>
                  <a:pt x="24410" y="76570"/>
                </a:lnTo>
                <a:lnTo>
                  <a:pt x="24390" y="76570"/>
                </a:lnTo>
                <a:lnTo>
                  <a:pt x="24370" y="76580"/>
                </a:lnTo>
                <a:lnTo>
                  <a:pt x="24350" y="76570"/>
                </a:lnTo>
                <a:lnTo>
                  <a:pt x="24320" y="76570"/>
                </a:lnTo>
                <a:lnTo>
                  <a:pt x="24310" y="76570"/>
                </a:lnTo>
                <a:lnTo>
                  <a:pt x="24290" y="76600"/>
                </a:lnTo>
                <a:lnTo>
                  <a:pt x="24280" y="76610"/>
                </a:lnTo>
                <a:lnTo>
                  <a:pt x="24250" y="76600"/>
                </a:lnTo>
                <a:lnTo>
                  <a:pt x="24220" y="76600"/>
                </a:lnTo>
                <a:lnTo>
                  <a:pt x="24190" y="76610"/>
                </a:lnTo>
                <a:lnTo>
                  <a:pt x="24180" y="76620"/>
                </a:lnTo>
                <a:lnTo>
                  <a:pt x="24160" y="76630"/>
                </a:lnTo>
                <a:lnTo>
                  <a:pt x="24150" y="76610"/>
                </a:lnTo>
                <a:lnTo>
                  <a:pt x="24130" y="76610"/>
                </a:lnTo>
                <a:lnTo>
                  <a:pt x="24120" y="76600"/>
                </a:lnTo>
                <a:lnTo>
                  <a:pt x="24110" y="76610"/>
                </a:lnTo>
                <a:lnTo>
                  <a:pt x="24080" y="76630"/>
                </a:lnTo>
                <a:lnTo>
                  <a:pt x="24070" y="76630"/>
                </a:lnTo>
                <a:lnTo>
                  <a:pt x="24040" y="76620"/>
                </a:lnTo>
                <a:lnTo>
                  <a:pt x="24010" y="76620"/>
                </a:lnTo>
                <a:lnTo>
                  <a:pt x="23970" y="76640"/>
                </a:lnTo>
                <a:lnTo>
                  <a:pt x="23910" y="76650"/>
                </a:lnTo>
                <a:lnTo>
                  <a:pt x="23870" y="76640"/>
                </a:lnTo>
                <a:lnTo>
                  <a:pt x="23780" y="76680"/>
                </a:lnTo>
                <a:lnTo>
                  <a:pt x="23760" y="76700"/>
                </a:lnTo>
                <a:lnTo>
                  <a:pt x="23750" y="76720"/>
                </a:lnTo>
                <a:lnTo>
                  <a:pt x="23740" y="76730"/>
                </a:lnTo>
                <a:lnTo>
                  <a:pt x="23720" y="76720"/>
                </a:lnTo>
                <a:lnTo>
                  <a:pt x="23710" y="76740"/>
                </a:lnTo>
                <a:lnTo>
                  <a:pt x="23700" y="76760"/>
                </a:lnTo>
                <a:lnTo>
                  <a:pt x="23680" y="76770"/>
                </a:lnTo>
                <a:lnTo>
                  <a:pt x="23660" y="76780"/>
                </a:lnTo>
                <a:lnTo>
                  <a:pt x="23640" y="76770"/>
                </a:lnTo>
                <a:lnTo>
                  <a:pt x="23610" y="76760"/>
                </a:lnTo>
                <a:lnTo>
                  <a:pt x="23600" y="76750"/>
                </a:lnTo>
                <a:lnTo>
                  <a:pt x="23570" y="76750"/>
                </a:lnTo>
                <a:lnTo>
                  <a:pt x="23550" y="76740"/>
                </a:lnTo>
                <a:lnTo>
                  <a:pt x="23520" y="76730"/>
                </a:lnTo>
                <a:lnTo>
                  <a:pt x="23490" y="76750"/>
                </a:lnTo>
                <a:lnTo>
                  <a:pt x="23460" y="76760"/>
                </a:lnTo>
                <a:lnTo>
                  <a:pt x="23430" y="76760"/>
                </a:lnTo>
                <a:lnTo>
                  <a:pt x="23390" y="76750"/>
                </a:lnTo>
                <a:lnTo>
                  <a:pt x="23310" y="76750"/>
                </a:lnTo>
                <a:lnTo>
                  <a:pt x="23220" y="76730"/>
                </a:lnTo>
                <a:lnTo>
                  <a:pt x="23210" y="76720"/>
                </a:lnTo>
                <a:lnTo>
                  <a:pt x="23190" y="76690"/>
                </a:lnTo>
                <a:lnTo>
                  <a:pt x="23170" y="76690"/>
                </a:lnTo>
                <a:lnTo>
                  <a:pt x="23130" y="76710"/>
                </a:lnTo>
                <a:lnTo>
                  <a:pt x="23100" y="76730"/>
                </a:lnTo>
                <a:lnTo>
                  <a:pt x="23080" y="76730"/>
                </a:lnTo>
                <a:lnTo>
                  <a:pt x="23050" y="76740"/>
                </a:lnTo>
                <a:lnTo>
                  <a:pt x="23030" y="76750"/>
                </a:lnTo>
                <a:lnTo>
                  <a:pt x="23000" y="76760"/>
                </a:lnTo>
                <a:lnTo>
                  <a:pt x="22980" y="76770"/>
                </a:lnTo>
                <a:lnTo>
                  <a:pt x="22980" y="76730"/>
                </a:lnTo>
                <a:lnTo>
                  <a:pt x="22950" y="76730"/>
                </a:lnTo>
                <a:lnTo>
                  <a:pt x="22940" y="76740"/>
                </a:lnTo>
                <a:lnTo>
                  <a:pt x="22920" y="76770"/>
                </a:lnTo>
                <a:lnTo>
                  <a:pt x="22850" y="76800"/>
                </a:lnTo>
                <a:lnTo>
                  <a:pt x="22840" y="76820"/>
                </a:lnTo>
                <a:lnTo>
                  <a:pt x="22830" y="76840"/>
                </a:lnTo>
                <a:lnTo>
                  <a:pt x="22830" y="76860"/>
                </a:lnTo>
                <a:lnTo>
                  <a:pt x="22810" y="76860"/>
                </a:lnTo>
                <a:lnTo>
                  <a:pt x="22780" y="76840"/>
                </a:lnTo>
                <a:lnTo>
                  <a:pt x="22740" y="76820"/>
                </a:lnTo>
                <a:lnTo>
                  <a:pt x="22680" y="76790"/>
                </a:lnTo>
                <a:lnTo>
                  <a:pt x="22640" y="76790"/>
                </a:lnTo>
                <a:lnTo>
                  <a:pt x="22610" y="76790"/>
                </a:lnTo>
                <a:lnTo>
                  <a:pt x="22570" y="76810"/>
                </a:lnTo>
                <a:lnTo>
                  <a:pt x="22540" y="76810"/>
                </a:lnTo>
                <a:lnTo>
                  <a:pt x="22510" y="76800"/>
                </a:lnTo>
                <a:lnTo>
                  <a:pt x="22490" y="76810"/>
                </a:lnTo>
                <a:lnTo>
                  <a:pt x="22500" y="76830"/>
                </a:lnTo>
                <a:lnTo>
                  <a:pt x="22530" y="76860"/>
                </a:lnTo>
                <a:lnTo>
                  <a:pt x="22530" y="76880"/>
                </a:lnTo>
                <a:lnTo>
                  <a:pt x="22510" y="76890"/>
                </a:lnTo>
                <a:lnTo>
                  <a:pt x="22480" y="76890"/>
                </a:lnTo>
                <a:lnTo>
                  <a:pt x="22410" y="76900"/>
                </a:lnTo>
                <a:lnTo>
                  <a:pt x="22390" y="76890"/>
                </a:lnTo>
                <a:lnTo>
                  <a:pt x="22360" y="76890"/>
                </a:lnTo>
                <a:lnTo>
                  <a:pt x="22350" y="76900"/>
                </a:lnTo>
                <a:lnTo>
                  <a:pt x="22350" y="76920"/>
                </a:lnTo>
                <a:lnTo>
                  <a:pt x="22370" y="76940"/>
                </a:lnTo>
                <a:lnTo>
                  <a:pt x="22350" y="76970"/>
                </a:lnTo>
                <a:lnTo>
                  <a:pt x="22320" y="76990"/>
                </a:lnTo>
                <a:lnTo>
                  <a:pt x="22300" y="77000"/>
                </a:lnTo>
                <a:lnTo>
                  <a:pt x="22270" y="77010"/>
                </a:lnTo>
                <a:lnTo>
                  <a:pt x="22230" y="77050"/>
                </a:lnTo>
                <a:lnTo>
                  <a:pt x="22180" y="77110"/>
                </a:lnTo>
                <a:lnTo>
                  <a:pt x="21910" y="77700"/>
                </a:lnTo>
                <a:lnTo>
                  <a:pt x="21890" y="77760"/>
                </a:lnTo>
                <a:lnTo>
                  <a:pt x="21890" y="77810"/>
                </a:lnTo>
                <a:lnTo>
                  <a:pt x="21900" y="77870"/>
                </a:lnTo>
                <a:lnTo>
                  <a:pt x="21910" y="77900"/>
                </a:lnTo>
                <a:lnTo>
                  <a:pt x="21950" y="78000"/>
                </a:lnTo>
                <a:lnTo>
                  <a:pt x="21970" y="78060"/>
                </a:lnTo>
                <a:lnTo>
                  <a:pt x="21970" y="78090"/>
                </a:lnTo>
                <a:lnTo>
                  <a:pt x="21970" y="78120"/>
                </a:lnTo>
                <a:lnTo>
                  <a:pt x="21960" y="78150"/>
                </a:lnTo>
                <a:lnTo>
                  <a:pt x="21910" y="78320"/>
                </a:lnTo>
                <a:lnTo>
                  <a:pt x="21760" y="78610"/>
                </a:lnTo>
                <a:lnTo>
                  <a:pt x="21750" y="78650"/>
                </a:lnTo>
                <a:lnTo>
                  <a:pt x="21740" y="78650"/>
                </a:lnTo>
                <a:lnTo>
                  <a:pt x="21720" y="78670"/>
                </a:lnTo>
                <a:lnTo>
                  <a:pt x="21710" y="78700"/>
                </a:lnTo>
                <a:lnTo>
                  <a:pt x="21700" y="78730"/>
                </a:lnTo>
                <a:lnTo>
                  <a:pt x="21660" y="78760"/>
                </a:lnTo>
                <a:lnTo>
                  <a:pt x="21650" y="78780"/>
                </a:lnTo>
                <a:lnTo>
                  <a:pt x="21640" y="78830"/>
                </a:lnTo>
                <a:lnTo>
                  <a:pt x="21620" y="78850"/>
                </a:lnTo>
                <a:lnTo>
                  <a:pt x="21600" y="78860"/>
                </a:lnTo>
                <a:lnTo>
                  <a:pt x="21580" y="78880"/>
                </a:lnTo>
                <a:lnTo>
                  <a:pt x="21570" y="78900"/>
                </a:lnTo>
                <a:lnTo>
                  <a:pt x="21560" y="78930"/>
                </a:lnTo>
                <a:lnTo>
                  <a:pt x="21550" y="78950"/>
                </a:lnTo>
                <a:lnTo>
                  <a:pt x="21540" y="78980"/>
                </a:lnTo>
                <a:lnTo>
                  <a:pt x="21540" y="78990"/>
                </a:lnTo>
                <a:lnTo>
                  <a:pt x="21520" y="79000"/>
                </a:lnTo>
                <a:lnTo>
                  <a:pt x="21490" y="79010"/>
                </a:lnTo>
                <a:lnTo>
                  <a:pt x="21470" y="79030"/>
                </a:lnTo>
                <a:lnTo>
                  <a:pt x="21400" y="79050"/>
                </a:lnTo>
                <a:lnTo>
                  <a:pt x="21390" y="79070"/>
                </a:lnTo>
                <a:lnTo>
                  <a:pt x="21390" y="79100"/>
                </a:lnTo>
                <a:lnTo>
                  <a:pt x="21370" y="79110"/>
                </a:lnTo>
                <a:lnTo>
                  <a:pt x="21350" y="79120"/>
                </a:lnTo>
                <a:lnTo>
                  <a:pt x="21310" y="79130"/>
                </a:lnTo>
                <a:lnTo>
                  <a:pt x="21250" y="79160"/>
                </a:lnTo>
                <a:lnTo>
                  <a:pt x="21220" y="79200"/>
                </a:lnTo>
                <a:lnTo>
                  <a:pt x="21190" y="79230"/>
                </a:lnTo>
                <a:lnTo>
                  <a:pt x="21160" y="79240"/>
                </a:lnTo>
                <a:lnTo>
                  <a:pt x="21090" y="79270"/>
                </a:lnTo>
                <a:lnTo>
                  <a:pt x="21020" y="79310"/>
                </a:lnTo>
                <a:lnTo>
                  <a:pt x="21000" y="79330"/>
                </a:lnTo>
                <a:lnTo>
                  <a:pt x="20990" y="79360"/>
                </a:lnTo>
                <a:lnTo>
                  <a:pt x="20960" y="79400"/>
                </a:lnTo>
                <a:lnTo>
                  <a:pt x="20910" y="79440"/>
                </a:lnTo>
                <a:lnTo>
                  <a:pt x="20880" y="79450"/>
                </a:lnTo>
                <a:lnTo>
                  <a:pt x="20830" y="79530"/>
                </a:lnTo>
                <a:lnTo>
                  <a:pt x="20840" y="79550"/>
                </a:lnTo>
                <a:lnTo>
                  <a:pt x="20840" y="79560"/>
                </a:lnTo>
                <a:lnTo>
                  <a:pt x="20820" y="79560"/>
                </a:lnTo>
                <a:lnTo>
                  <a:pt x="20770" y="79560"/>
                </a:lnTo>
                <a:lnTo>
                  <a:pt x="20750" y="79570"/>
                </a:lnTo>
                <a:lnTo>
                  <a:pt x="20730" y="79590"/>
                </a:lnTo>
                <a:lnTo>
                  <a:pt x="20710" y="79620"/>
                </a:lnTo>
                <a:lnTo>
                  <a:pt x="20690" y="79740"/>
                </a:lnTo>
                <a:lnTo>
                  <a:pt x="20690" y="79770"/>
                </a:lnTo>
                <a:lnTo>
                  <a:pt x="20680" y="79770"/>
                </a:lnTo>
                <a:lnTo>
                  <a:pt x="20660" y="79790"/>
                </a:lnTo>
                <a:lnTo>
                  <a:pt x="20660" y="79810"/>
                </a:lnTo>
                <a:lnTo>
                  <a:pt x="20640" y="79830"/>
                </a:lnTo>
                <a:lnTo>
                  <a:pt x="20630" y="79850"/>
                </a:lnTo>
                <a:lnTo>
                  <a:pt x="20600" y="79870"/>
                </a:lnTo>
                <a:lnTo>
                  <a:pt x="20560" y="79870"/>
                </a:lnTo>
                <a:lnTo>
                  <a:pt x="20550" y="79870"/>
                </a:lnTo>
                <a:lnTo>
                  <a:pt x="20530" y="79930"/>
                </a:lnTo>
                <a:lnTo>
                  <a:pt x="20500" y="79920"/>
                </a:lnTo>
                <a:lnTo>
                  <a:pt x="20470" y="79900"/>
                </a:lnTo>
                <a:lnTo>
                  <a:pt x="20400" y="79900"/>
                </a:lnTo>
                <a:lnTo>
                  <a:pt x="20390" y="79910"/>
                </a:lnTo>
                <a:lnTo>
                  <a:pt x="20400" y="79930"/>
                </a:lnTo>
                <a:lnTo>
                  <a:pt x="20420" y="79960"/>
                </a:lnTo>
                <a:lnTo>
                  <a:pt x="20360" y="80000"/>
                </a:lnTo>
                <a:lnTo>
                  <a:pt x="20330" y="80000"/>
                </a:lnTo>
                <a:lnTo>
                  <a:pt x="20300" y="80030"/>
                </a:lnTo>
                <a:lnTo>
                  <a:pt x="20290" y="80050"/>
                </a:lnTo>
                <a:lnTo>
                  <a:pt x="20310" y="80080"/>
                </a:lnTo>
                <a:lnTo>
                  <a:pt x="20310" y="80100"/>
                </a:lnTo>
                <a:lnTo>
                  <a:pt x="20320" y="80120"/>
                </a:lnTo>
                <a:lnTo>
                  <a:pt x="20340" y="80110"/>
                </a:lnTo>
                <a:lnTo>
                  <a:pt x="20370" y="80120"/>
                </a:lnTo>
                <a:lnTo>
                  <a:pt x="20390" y="80180"/>
                </a:lnTo>
                <a:lnTo>
                  <a:pt x="20400" y="80210"/>
                </a:lnTo>
                <a:lnTo>
                  <a:pt x="20410" y="80300"/>
                </a:lnTo>
                <a:lnTo>
                  <a:pt x="20400" y="80360"/>
                </a:lnTo>
                <a:lnTo>
                  <a:pt x="20400" y="80460"/>
                </a:lnTo>
                <a:lnTo>
                  <a:pt x="20410" y="80480"/>
                </a:lnTo>
                <a:lnTo>
                  <a:pt x="20430" y="80530"/>
                </a:lnTo>
                <a:lnTo>
                  <a:pt x="20410" y="80540"/>
                </a:lnTo>
                <a:lnTo>
                  <a:pt x="20380" y="80600"/>
                </a:lnTo>
                <a:lnTo>
                  <a:pt x="20380" y="80610"/>
                </a:lnTo>
                <a:lnTo>
                  <a:pt x="20380" y="80620"/>
                </a:lnTo>
                <a:lnTo>
                  <a:pt x="20370" y="80650"/>
                </a:lnTo>
                <a:lnTo>
                  <a:pt x="20360" y="80680"/>
                </a:lnTo>
                <a:lnTo>
                  <a:pt x="20380" y="80720"/>
                </a:lnTo>
                <a:lnTo>
                  <a:pt x="20400" y="80750"/>
                </a:lnTo>
                <a:lnTo>
                  <a:pt x="20420" y="80780"/>
                </a:lnTo>
                <a:lnTo>
                  <a:pt x="20440" y="80810"/>
                </a:lnTo>
                <a:lnTo>
                  <a:pt x="20450" y="80870"/>
                </a:lnTo>
                <a:lnTo>
                  <a:pt x="20460" y="80880"/>
                </a:lnTo>
                <a:lnTo>
                  <a:pt x="20480" y="80920"/>
                </a:lnTo>
                <a:lnTo>
                  <a:pt x="20480" y="80960"/>
                </a:lnTo>
                <a:lnTo>
                  <a:pt x="20470" y="81000"/>
                </a:lnTo>
                <a:lnTo>
                  <a:pt x="20470" y="81030"/>
                </a:lnTo>
                <a:lnTo>
                  <a:pt x="20480" y="81060"/>
                </a:lnTo>
                <a:lnTo>
                  <a:pt x="20480" y="81080"/>
                </a:lnTo>
                <a:lnTo>
                  <a:pt x="20470" y="81150"/>
                </a:lnTo>
                <a:lnTo>
                  <a:pt x="20470" y="81190"/>
                </a:lnTo>
                <a:lnTo>
                  <a:pt x="20480" y="81220"/>
                </a:lnTo>
                <a:lnTo>
                  <a:pt x="20480" y="81270"/>
                </a:lnTo>
                <a:lnTo>
                  <a:pt x="20460" y="81310"/>
                </a:lnTo>
                <a:lnTo>
                  <a:pt x="20460" y="81360"/>
                </a:lnTo>
                <a:lnTo>
                  <a:pt x="20440" y="81420"/>
                </a:lnTo>
                <a:lnTo>
                  <a:pt x="20400" y="81480"/>
                </a:lnTo>
                <a:lnTo>
                  <a:pt x="20360" y="81500"/>
                </a:lnTo>
                <a:lnTo>
                  <a:pt x="20320" y="81530"/>
                </a:lnTo>
                <a:lnTo>
                  <a:pt x="20240" y="81590"/>
                </a:lnTo>
                <a:lnTo>
                  <a:pt x="20200" y="81610"/>
                </a:lnTo>
                <a:lnTo>
                  <a:pt x="20160" y="81650"/>
                </a:lnTo>
                <a:lnTo>
                  <a:pt x="20110" y="81680"/>
                </a:lnTo>
                <a:lnTo>
                  <a:pt x="20050" y="81730"/>
                </a:lnTo>
                <a:lnTo>
                  <a:pt x="20030" y="81760"/>
                </a:lnTo>
                <a:lnTo>
                  <a:pt x="20000" y="81770"/>
                </a:lnTo>
                <a:lnTo>
                  <a:pt x="19980" y="81800"/>
                </a:lnTo>
                <a:lnTo>
                  <a:pt x="19950" y="81840"/>
                </a:lnTo>
                <a:lnTo>
                  <a:pt x="19900" y="81870"/>
                </a:lnTo>
                <a:lnTo>
                  <a:pt x="19850" y="81890"/>
                </a:lnTo>
                <a:lnTo>
                  <a:pt x="19800" y="81930"/>
                </a:lnTo>
                <a:lnTo>
                  <a:pt x="19760" y="81950"/>
                </a:lnTo>
                <a:lnTo>
                  <a:pt x="19700" y="81990"/>
                </a:lnTo>
                <a:lnTo>
                  <a:pt x="19650" y="82030"/>
                </a:lnTo>
                <a:lnTo>
                  <a:pt x="19630" y="82060"/>
                </a:lnTo>
                <a:lnTo>
                  <a:pt x="19630" y="82090"/>
                </a:lnTo>
                <a:lnTo>
                  <a:pt x="19650" y="82140"/>
                </a:lnTo>
                <a:lnTo>
                  <a:pt x="19660" y="82180"/>
                </a:lnTo>
                <a:lnTo>
                  <a:pt x="19700" y="82220"/>
                </a:lnTo>
                <a:lnTo>
                  <a:pt x="19740" y="82260"/>
                </a:lnTo>
                <a:lnTo>
                  <a:pt x="19790" y="82330"/>
                </a:lnTo>
                <a:lnTo>
                  <a:pt x="19790" y="82360"/>
                </a:lnTo>
                <a:lnTo>
                  <a:pt x="19760" y="82420"/>
                </a:lnTo>
                <a:lnTo>
                  <a:pt x="19720" y="82500"/>
                </a:lnTo>
                <a:lnTo>
                  <a:pt x="19700" y="82530"/>
                </a:lnTo>
                <a:lnTo>
                  <a:pt x="19670" y="82610"/>
                </a:lnTo>
                <a:lnTo>
                  <a:pt x="19650" y="82660"/>
                </a:lnTo>
                <a:lnTo>
                  <a:pt x="19620" y="82730"/>
                </a:lnTo>
                <a:lnTo>
                  <a:pt x="19590" y="82760"/>
                </a:lnTo>
                <a:lnTo>
                  <a:pt x="19580" y="82780"/>
                </a:lnTo>
                <a:lnTo>
                  <a:pt x="19580" y="82800"/>
                </a:lnTo>
                <a:lnTo>
                  <a:pt x="19550" y="82870"/>
                </a:lnTo>
                <a:lnTo>
                  <a:pt x="19550" y="82900"/>
                </a:lnTo>
                <a:lnTo>
                  <a:pt x="19530" y="82950"/>
                </a:lnTo>
                <a:lnTo>
                  <a:pt x="19500" y="83020"/>
                </a:lnTo>
                <a:lnTo>
                  <a:pt x="19460" y="83110"/>
                </a:lnTo>
                <a:lnTo>
                  <a:pt x="19460" y="83150"/>
                </a:lnTo>
                <a:lnTo>
                  <a:pt x="19450" y="83210"/>
                </a:lnTo>
                <a:lnTo>
                  <a:pt x="19440" y="83280"/>
                </a:lnTo>
                <a:lnTo>
                  <a:pt x="19420" y="83380"/>
                </a:lnTo>
                <a:lnTo>
                  <a:pt x="19400" y="83440"/>
                </a:lnTo>
                <a:lnTo>
                  <a:pt x="19370" y="83510"/>
                </a:lnTo>
                <a:lnTo>
                  <a:pt x="19360" y="83540"/>
                </a:lnTo>
                <a:lnTo>
                  <a:pt x="19370" y="83580"/>
                </a:lnTo>
                <a:lnTo>
                  <a:pt x="19370" y="83600"/>
                </a:lnTo>
                <a:lnTo>
                  <a:pt x="19360" y="83640"/>
                </a:lnTo>
                <a:lnTo>
                  <a:pt x="19350" y="83720"/>
                </a:lnTo>
                <a:lnTo>
                  <a:pt x="19350" y="83740"/>
                </a:lnTo>
                <a:lnTo>
                  <a:pt x="19340" y="83780"/>
                </a:lnTo>
                <a:lnTo>
                  <a:pt x="19350" y="83840"/>
                </a:lnTo>
                <a:lnTo>
                  <a:pt x="19360" y="83880"/>
                </a:lnTo>
                <a:lnTo>
                  <a:pt x="19380" y="83900"/>
                </a:lnTo>
                <a:lnTo>
                  <a:pt x="19380" y="83940"/>
                </a:lnTo>
                <a:lnTo>
                  <a:pt x="19410" y="84010"/>
                </a:lnTo>
                <a:lnTo>
                  <a:pt x="19420" y="84040"/>
                </a:lnTo>
                <a:lnTo>
                  <a:pt x="19440" y="84090"/>
                </a:lnTo>
                <a:lnTo>
                  <a:pt x="19420" y="84130"/>
                </a:lnTo>
                <a:lnTo>
                  <a:pt x="19420" y="84160"/>
                </a:lnTo>
                <a:lnTo>
                  <a:pt x="19420" y="84710"/>
                </a:lnTo>
                <a:lnTo>
                  <a:pt x="19370" y="84800"/>
                </a:lnTo>
                <a:lnTo>
                  <a:pt x="19340" y="84810"/>
                </a:lnTo>
                <a:lnTo>
                  <a:pt x="19070" y="84900"/>
                </a:lnTo>
                <a:lnTo>
                  <a:pt x="18580" y="84950"/>
                </a:lnTo>
                <a:lnTo>
                  <a:pt x="18450" y="84980"/>
                </a:lnTo>
                <a:lnTo>
                  <a:pt x="17860" y="85360"/>
                </a:lnTo>
                <a:lnTo>
                  <a:pt x="17700" y="85430"/>
                </a:lnTo>
                <a:lnTo>
                  <a:pt x="17380" y="85670"/>
                </a:lnTo>
                <a:lnTo>
                  <a:pt x="17350" y="85720"/>
                </a:lnTo>
                <a:lnTo>
                  <a:pt x="17340" y="85790"/>
                </a:lnTo>
                <a:lnTo>
                  <a:pt x="17310" y="85790"/>
                </a:lnTo>
                <a:lnTo>
                  <a:pt x="17260" y="85790"/>
                </a:lnTo>
                <a:lnTo>
                  <a:pt x="17230" y="85800"/>
                </a:lnTo>
                <a:lnTo>
                  <a:pt x="17160" y="85820"/>
                </a:lnTo>
                <a:lnTo>
                  <a:pt x="17090" y="85840"/>
                </a:lnTo>
                <a:lnTo>
                  <a:pt x="17020" y="85860"/>
                </a:lnTo>
                <a:lnTo>
                  <a:pt x="16970" y="85870"/>
                </a:lnTo>
                <a:lnTo>
                  <a:pt x="16960" y="85870"/>
                </a:lnTo>
                <a:lnTo>
                  <a:pt x="16940" y="85860"/>
                </a:lnTo>
                <a:lnTo>
                  <a:pt x="16890" y="85870"/>
                </a:lnTo>
                <a:lnTo>
                  <a:pt x="16840" y="85880"/>
                </a:lnTo>
                <a:lnTo>
                  <a:pt x="16810" y="85870"/>
                </a:lnTo>
                <a:lnTo>
                  <a:pt x="16800" y="85870"/>
                </a:lnTo>
                <a:lnTo>
                  <a:pt x="16750" y="85860"/>
                </a:lnTo>
                <a:lnTo>
                  <a:pt x="16710" y="85860"/>
                </a:lnTo>
                <a:lnTo>
                  <a:pt x="16690" y="85850"/>
                </a:lnTo>
                <a:lnTo>
                  <a:pt x="16670" y="85830"/>
                </a:lnTo>
                <a:lnTo>
                  <a:pt x="16670" y="85810"/>
                </a:lnTo>
                <a:lnTo>
                  <a:pt x="16670" y="85780"/>
                </a:lnTo>
                <a:lnTo>
                  <a:pt x="16660" y="85760"/>
                </a:lnTo>
                <a:lnTo>
                  <a:pt x="16650" y="85740"/>
                </a:lnTo>
                <a:lnTo>
                  <a:pt x="16630" y="85720"/>
                </a:lnTo>
                <a:lnTo>
                  <a:pt x="16600" y="85700"/>
                </a:lnTo>
                <a:lnTo>
                  <a:pt x="16550" y="85680"/>
                </a:lnTo>
                <a:lnTo>
                  <a:pt x="16530" y="85680"/>
                </a:lnTo>
                <a:lnTo>
                  <a:pt x="16500" y="85700"/>
                </a:lnTo>
                <a:lnTo>
                  <a:pt x="16480" y="85720"/>
                </a:lnTo>
                <a:lnTo>
                  <a:pt x="16440" y="85740"/>
                </a:lnTo>
                <a:lnTo>
                  <a:pt x="16410" y="85750"/>
                </a:lnTo>
                <a:lnTo>
                  <a:pt x="16360" y="85770"/>
                </a:lnTo>
                <a:lnTo>
                  <a:pt x="16320" y="85780"/>
                </a:lnTo>
                <a:lnTo>
                  <a:pt x="16290" y="85780"/>
                </a:lnTo>
                <a:lnTo>
                  <a:pt x="16250" y="85800"/>
                </a:lnTo>
                <a:lnTo>
                  <a:pt x="16220" y="85810"/>
                </a:lnTo>
                <a:lnTo>
                  <a:pt x="16180" y="85820"/>
                </a:lnTo>
                <a:lnTo>
                  <a:pt x="16130" y="85820"/>
                </a:lnTo>
                <a:lnTo>
                  <a:pt x="16090" y="85810"/>
                </a:lnTo>
                <a:lnTo>
                  <a:pt x="16030" y="85790"/>
                </a:lnTo>
                <a:lnTo>
                  <a:pt x="15980" y="85780"/>
                </a:lnTo>
                <a:lnTo>
                  <a:pt x="15950" y="85760"/>
                </a:lnTo>
                <a:lnTo>
                  <a:pt x="15920" y="85760"/>
                </a:lnTo>
                <a:lnTo>
                  <a:pt x="15890" y="85740"/>
                </a:lnTo>
                <a:lnTo>
                  <a:pt x="15860" y="85710"/>
                </a:lnTo>
                <a:lnTo>
                  <a:pt x="15840" y="85700"/>
                </a:lnTo>
                <a:lnTo>
                  <a:pt x="15820" y="85680"/>
                </a:lnTo>
                <a:lnTo>
                  <a:pt x="15790" y="85670"/>
                </a:lnTo>
                <a:lnTo>
                  <a:pt x="15760" y="85670"/>
                </a:lnTo>
                <a:lnTo>
                  <a:pt x="15730" y="85660"/>
                </a:lnTo>
                <a:lnTo>
                  <a:pt x="15700" y="85660"/>
                </a:lnTo>
                <a:lnTo>
                  <a:pt x="15670" y="85640"/>
                </a:lnTo>
                <a:lnTo>
                  <a:pt x="15650" y="85640"/>
                </a:lnTo>
                <a:lnTo>
                  <a:pt x="15640" y="85630"/>
                </a:lnTo>
                <a:lnTo>
                  <a:pt x="15630" y="85620"/>
                </a:lnTo>
                <a:lnTo>
                  <a:pt x="15620" y="85610"/>
                </a:lnTo>
                <a:lnTo>
                  <a:pt x="15610" y="85610"/>
                </a:lnTo>
                <a:lnTo>
                  <a:pt x="15570" y="85610"/>
                </a:lnTo>
                <a:lnTo>
                  <a:pt x="15530" y="85620"/>
                </a:lnTo>
                <a:lnTo>
                  <a:pt x="15490" y="85630"/>
                </a:lnTo>
                <a:lnTo>
                  <a:pt x="15440" y="85640"/>
                </a:lnTo>
                <a:lnTo>
                  <a:pt x="15400" y="85640"/>
                </a:lnTo>
                <a:lnTo>
                  <a:pt x="15370" y="85650"/>
                </a:lnTo>
                <a:lnTo>
                  <a:pt x="15340" y="85650"/>
                </a:lnTo>
                <a:lnTo>
                  <a:pt x="15320" y="85660"/>
                </a:lnTo>
                <a:lnTo>
                  <a:pt x="15270" y="85660"/>
                </a:lnTo>
                <a:lnTo>
                  <a:pt x="15220" y="85670"/>
                </a:lnTo>
                <a:lnTo>
                  <a:pt x="15180" y="85680"/>
                </a:lnTo>
                <a:lnTo>
                  <a:pt x="15120" y="85700"/>
                </a:lnTo>
                <a:lnTo>
                  <a:pt x="15070" y="85730"/>
                </a:lnTo>
                <a:lnTo>
                  <a:pt x="15020" y="85760"/>
                </a:lnTo>
                <a:lnTo>
                  <a:pt x="14980" y="85790"/>
                </a:lnTo>
                <a:lnTo>
                  <a:pt x="14920" y="85810"/>
                </a:lnTo>
                <a:lnTo>
                  <a:pt x="14890" y="85810"/>
                </a:lnTo>
                <a:lnTo>
                  <a:pt x="14840" y="85810"/>
                </a:lnTo>
                <a:lnTo>
                  <a:pt x="14830" y="85810"/>
                </a:lnTo>
                <a:lnTo>
                  <a:pt x="14790" y="85800"/>
                </a:lnTo>
                <a:lnTo>
                  <a:pt x="14760" y="85780"/>
                </a:lnTo>
                <a:lnTo>
                  <a:pt x="14730" y="85750"/>
                </a:lnTo>
                <a:lnTo>
                  <a:pt x="14690" y="85720"/>
                </a:lnTo>
                <a:lnTo>
                  <a:pt x="14680" y="85710"/>
                </a:lnTo>
                <a:lnTo>
                  <a:pt x="14650" y="85690"/>
                </a:lnTo>
                <a:lnTo>
                  <a:pt x="14610" y="85670"/>
                </a:lnTo>
                <a:lnTo>
                  <a:pt x="14570" y="85610"/>
                </a:lnTo>
                <a:lnTo>
                  <a:pt x="14540" y="85570"/>
                </a:lnTo>
                <a:lnTo>
                  <a:pt x="14520" y="85550"/>
                </a:lnTo>
                <a:lnTo>
                  <a:pt x="14510" y="85540"/>
                </a:lnTo>
                <a:lnTo>
                  <a:pt x="14500" y="85520"/>
                </a:lnTo>
                <a:lnTo>
                  <a:pt x="14490" y="85510"/>
                </a:lnTo>
                <a:lnTo>
                  <a:pt x="14480" y="85490"/>
                </a:lnTo>
                <a:lnTo>
                  <a:pt x="14470" y="85480"/>
                </a:lnTo>
                <a:lnTo>
                  <a:pt x="14470" y="85460"/>
                </a:lnTo>
                <a:lnTo>
                  <a:pt x="14450" y="85430"/>
                </a:lnTo>
                <a:lnTo>
                  <a:pt x="14440" y="85430"/>
                </a:lnTo>
                <a:lnTo>
                  <a:pt x="14420" y="85420"/>
                </a:lnTo>
                <a:lnTo>
                  <a:pt x="14400" y="85410"/>
                </a:lnTo>
                <a:lnTo>
                  <a:pt x="14390" y="85420"/>
                </a:lnTo>
                <a:lnTo>
                  <a:pt x="14370" y="85440"/>
                </a:lnTo>
                <a:lnTo>
                  <a:pt x="14360" y="85470"/>
                </a:lnTo>
                <a:lnTo>
                  <a:pt x="14350" y="85510"/>
                </a:lnTo>
                <a:lnTo>
                  <a:pt x="14330" y="85550"/>
                </a:lnTo>
                <a:lnTo>
                  <a:pt x="14330" y="85590"/>
                </a:lnTo>
                <a:lnTo>
                  <a:pt x="14330" y="85610"/>
                </a:lnTo>
                <a:lnTo>
                  <a:pt x="14330" y="85630"/>
                </a:lnTo>
                <a:lnTo>
                  <a:pt x="14300" y="85600"/>
                </a:lnTo>
                <a:lnTo>
                  <a:pt x="14290" y="85590"/>
                </a:lnTo>
                <a:lnTo>
                  <a:pt x="14280" y="85580"/>
                </a:lnTo>
                <a:lnTo>
                  <a:pt x="14270" y="85570"/>
                </a:lnTo>
                <a:lnTo>
                  <a:pt x="14270" y="85560"/>
                </a:lnTo>
                <a:lnTo>
                  <a:pt x="14250" y="85540"/>
                </a:lnTo>
                <a:lnTo>
                  <a:pt x="14240" y="85510"/>
                </a:lnTo>
                <a:lnTo>
                  <a:pt x="14240" y="85480"/>
                </a:lnTo>
                <a:lnTo>
                  <a:pt x="14220" y="85450"/>
                </a:lnTo>
                <a:lnTo>
                  <a:pt x="14200" y="85440"/>
                </a:lnTo>
                <a:lnTo>
                  <a:pt x="14150" y="85450"/>
                </a:lnTo>
                <a:lnTo>
                  <a:pt x="14100" y="85490"/>
                </a:lnTo>
                <a:lnTo>
                  <a:pt x="14050" y="85520"/>
                </a:lnTo>
                <a:lnTo>
                  <a:pt x="13970" y="85530"/>
                </a:lnTo>
                <a:lnTo>
                  <a:pt x="13910" y="85530"/>
                </a:lnTo>
                <a:lnTo>
                  <a:pt x="13860" y="85500"/>
                </a:lnTo>
                <a:lnTo>
                  <a:pt x="13830" y="85500"/>
                </a:lnTo>
                <a:lnTo>
                  <a:pt x="13800" y="85440"/>
                </a:lnTo>
                <a:lnTo>
                  <a:pt x="13790" y="85420"/>
                </a:lnTo>
                <a:lnTo>
                  <a:pt x="13800" y="85360"/>
                </a:lnTo>
                <a:lnTo>
                  <a:pt x="13810" y="85340"/>
                </a:lnTo>
                <a:lnTo>
                  <a:pt x="13810" y="85320"/>
                </a:lnTo>
                <a:lnTo>
                  <a:pt x="13830" y="85250"/>
                </a:lnTo>
                <a:lnTo>
                  <a:pt x="13820" y="85210"/>
                </a:lnTo>
                <a:lnTo>
                  <a:pt x="13820" y="85200"/>
                </a:lnTo>
                <a:lnTo>
                  <a:pt x="13810" y="85170"/>
                </a:lnTo>
                <a:lnTo>
                  <a:pt x="13810" y="85150"/>
                </a:lnTo>
                <a:lnTo>
                  <a:pt x="13820" y="85120"/>
                </a:lnTo>
                <a:lnTo>
                  <a:pt x="13840" y="85080"/>
                </a:lnTo>
                <a:lnTo>
                  <a:pt x="13840" y="85050"/>
                </a:lnTo>
                <a:lnTo>
                  <a:pt x="13840" y="85040"/>
                </a:lnTo>
                <a:lnTo>
                  <a:pt x="13820" y="85020"/>
                </a:lnTo>
                <a:lnTo>
                  <a:pt x="13810" y="85010"/>
                </a:lnTo>
                <a:lnTo>
                  <a:pt x="13800" y="85010"/>
                </a:lnTo>
                <a:lnTo>
                  <a:pt x="13800" y="85000"/>
                </a:lnTo>
                <a:lnTo>
                  <a:pt x="13790" y="84980"/>
                </a:lnTo>
                <a:lnTo>
                  <a:pt x="13830" y="84980"/>
                </a:lnTo>
                <a:lnTo>
                  <a:pt x="13860" y="84970"/>
                </a:lnTo>
                <a:lnTo>
                  <a:pt x="13870" y="84970"/>
                </a:lnTo>
                <a:lnTo>
                  <a:pt x="13890" y="84960"/>
                </a:lnTo>
                <a:lnTo>
                  <a:pt x="13900" y="84950"/>
                </a:lnTo>
                <a:lnTo>
                  <a:pt x="13910" y="84940"/>
                </a:lnTo>
                <a:lnTo>
                  <a:pt x="13940" y="84920"/>
                </a:lnTo>
                <a:lnTo>
                  <a:pt x="14000" y="84850"/>
                </a:lnTo>
                <a:lnTo>
                  <a:pt x="14010" y="84830"/>
                </a:lnTo>
                <a:lnTo>
                  <a:pt x="14030" y="84800"/>
                </a:lnTo>
                <a:lnTo>
                  <a:pt x="14060" y="84760"/>
                </a:lnTo>
                <a:lnTo>
                  <a:pt x="14070" y="84750"/>
                </a:lnTo>
                <a:lnTo>
                  <a:pt x="14080" y="84730"/>
                </a:lnTo>
                <a:lnTo>
                  <a:pt x="14090" y="84720"/>
                </a:lnTo>
                <a:lnTo>
                  <a:pt x="14110" y="84680"/>
                </a:lnTo>
                <a:lnTo>
                  <a:pt x="14120" y="84650"/>
                </a:lnTo>
                <a:lnTo>
                  <a:pt x="14120" y="84640"/>
                </a:lnTo>
                <a:lnTo>
                  <a:pt x="14120" y="84600"/>
                </a:lnTo>
                <a:lnTo>
                  <a:pt x="14130" y="84580"/>
                </a:lnTo>
                <a:lnTo>
                  <a:pt x="14140" y="84550"/>
                </a:lnTo>
                <a:lnTo>
                  <a:pt x="14140" y="84520"/>
                </a:lnTo>
                <a:lnTo>
                  <a:pt x="14180" y="84470"/>
                </a:lnTo>
                <a:lnTo>
                  <a:pt x="14180" y="84460"/>
                </a:lnTo>
                <a:lnTo>
                  <a:pt x="14180" y="84450"/>
                </a:lnTo>
                <a:lnTo>
                  <a:pt x="14200" y="84420"/>
                </a:lnTo>
                <a:lnTo>
                  <a:pt x="14200" y="84410"/>
                </a:lnTo>
                <a:lnTo>
                  <a:pt x="14210" y="84400"/>
                </a:lnTo>
                <a:lnTo>
                  <a:pt x="14220" y="84380"/>
                </a:lnTo>
                <a:lnTo>
                  <a:pt x="14230" y="84340"/>
                </a:lnTo>
                <a:lnTo>
                  <a:pt x="14240" y="84310"/>
                </a:lnTo>
                <a:lnTo>
                  <a:pt x="14260" y="84290"/>
                </a:lnTo>
                <a:lnTo>
                  <a:pt x="14270" y="84280"/>
                </a:lnTo>
                <a:lnTo>
                  <a:pt x="14290" y="84260"/>
                </a:lnTo>
                <a:lnTo>
                  <a:pt x="14300" y="84230"/>
                </a:lnTo>
                <a:lnTo>
                  <a:pt x="14280" y="84210"/>
                </a:lnTo>
                <a:lnTo>
                  <a:pt x="14280" y="84200"/>
                </a:lnTo>
                <a:lnTo>
                  <a:pt x="14260" y="84180"/>
                </a:lnTo>
                <a:lnTo>
                  <a:pt x="14230" y="84160"/>
                </a:lnTo>
                <a:lnTo>
                  <a:pt x="14200" y="84150"/>
                </a:lnTo>
                <a:lnTo>
                  <a:pt x="14170" y="84140"/>
                </a:lnTo>
                <a:lnTo>
                  <a:pt x="14160" y="84120"/>
                </a:lnTo>
                <a:lnTo>
                  <a:pt x="14150" y="84100"/>
                </a:lnTo>
                <a:lnTo>
                  <a:pt x="14140" y="84090"/>
                </a:lnTo>
                <a:lnTo>
                  <a:pt x="14120" y="84050"/>
                </a:lnTo>
                <a:lnTo>
                  <a:pt x="14110" y="84000"/>
                </a:lnTo>
                <a:lnTo>
                  <a:pt x="14080" y="83970"/>
                </a:lnTo>
                <a:lnTo>
                  <a:pt x="14060" y="83930"/>
                </a:lnTo>
                <a:lnTo>
                  <a:pt x="14070" y="83880"/>
                </a:lnTo>
                <a:lnTo>
                  <a:pt x="14060" y="83840"/>
                </a:lnTo>
                <a:lnTo>
                  <a:pt x="14020" y="83830"/>
                </a:lnTo>
                <a:lnTo>
                  <a:pt x="14020" y="83820"/>
                </a:lnTo>
                <a:lnTo>
                  <a:pt x="13980" y="83840"/>
                </a:lnTo>
                <a:lnTo>
                  <a:pt x="13960" y="83890"/>
                </a:lnTo>
                <a:lnTo>
                  <a:pt x="13930" y="83930"/>
                </a:lnTo>
                <a:lnTo>
                  <a:pt x="13930" y="83970"/>
                </a:lnTo>
                <a:lnTo>
                  <a:pt x="13930" y="83990"/>
                </a:lnTo>
                <a:lnTo>
                  <a:pt x="13970" y="84040"/>
                </a:lnTo>
                <a:lnTo>
                  <a:pt x="13970" y="84080"/>
                </a:lnTo>
                <a:lnTo>
                  <a:pt x="13960" y="84120"/>
                </a:lnTo>
                <a:lnTo>
                  <a:pt x="13950" y="84140"/>
                </a:lnTo>
                <a:lnTo>
                  <a:pt x="13950" y="84160"/>
                </a:lnTo>
                <a:lnTo>
                  <a:pt x="13920" y="84200"/>
                </a:lnTo>
                <a:lnTo>
                  <a:pt x="13860" y="84250"/>
                </a:lnTo>
                <a:lnTo>
                  <a:pt x="13800" y="84250"/>
                </a:lnTo>
                <a:lnTo>
                  <a:pt x="13790" y="84250"/>
                </a:lnTo>
                <a:lnTo>
                  <a:pt x="13720" y="84230"/>
                </a:lnTo>
                <a:lnTo>
                  <a:pt x="13680" y="84200"/>
                </a:lnTo>
                <a:lnTo>
                  <a:pt x="13610" y="84160"/>
                </a:lnTo>
                <a:lnTo>
                  <a:pt x="13580" y="84120"/>
                </a:lnTo>
                <a:lnTo>
                  <a:pt x="13550" y="84090"/>
                </a:lnTo>
                <a:lnTo>
                  <a:pt x="13510" y="84080"/>
                </a:lnTo>
                <a:lnTo>
                  <a:pt x="13460" y="84080"/>
                </a:lnTo>
                <a:lnTo>
                  <a:pt x="13390" y="84060"/>
                </a:lnTo>
                <a:lnTo>
                  <a:pt x="13370" y="84040"/>
                </a:lnTo>
                <a:lnTo>
                  <a:pt x="13390" y="83990"/>
                </a:lnTo>
                <a:lnTo>
                  <a:pt x="13420" y="83980"/>
                </a:lnTo>
                <a:lnTo>
                  <a:pt x="13460" y="83960"/>
                </a:lnTo>
                <a:lnTo>
                  <a:pt x="13490" y="83940"/>
                </a:lnTo>
                <a:lnTo>
                  <a:pt x="13500" y="83910"/>
                </a:lnTo>
                <a:lnTo>
                  <a:pt x="13500" y="83890"/>
                </a:lnTo>
                <a:lnTo>
                  <a:pt x="13480" y="83870"/>
                </a:lnTo>
                <a:lnTo>
                  <a:pt x="13460" y="83850"/>
                </a:lnTo>
                <a:lnTo>
                  <a:pt x="13450" y="83840"/>
                </a:lnTo>
                <a:lnTo>
                  <a:pt x="13430" y="83830"/>
                </a:lnTo>
                <a:lnTo>
                  <a:pt x="13430" y="83810"/>
                </a:lnTo>
                <a:lnTo>
                  <a:pt x="13480" y="83690"/>
                </a:lnTo>
                <a:lnTo>
                  <a:pt x="13490" y="83650"/>
                </a:lnTo>
                <a:lnTo>
                  <a:pt x="13520" y="83600"/>
                </a:lnTo>
                <a:lnTo>
                  <a:pt x="13510" y="83570"/>
                </a:lnTo>
                <a:lnTo>
                  <a:pt x="13510" y="83560"/>
                </a:lnTo>
                <a:lnTo>
                  <a:pt x="13510" y="83550"/>
                </a:lnTo>
                <a:lnTo>
                  <a:pt x="13500" y="83530"/>
                </a:lnTo>
                <a:lnTo>
                  <a:pt x="13500" y="83450"/>
                </a:lnTo>
                <a:lnTo>
                  <a:pt x="13500" y="83380"/>
                </a:lnTo>
                <a:lnTo>
                  <a:pt x="13510" y="83330"/>
                </a:lnTo>
                <a:lnTo>
                  <a:pt x="13530" y="83290"/>
                </a:lnTo>
                <a:lnTo>
                  <a:pt x="13570" y="83240"/>
                </a:lnTo>
                <a:lnTo>
                  <a:pt x="13590" y="83220"/>
                </a:lnTo>
                <a:lnTo>
                  <a:pt x="13620" y="83190"/>
                </a:lnTo>
                <a:lnTo>
                  <a:pt x="13660" y="83170"/>
                </a:lnTo>
                <a:lnTo>
                  <a:pt x="13690" y="83170"/>
                </a:lnTo>
                <a:lnTo>
                  <a:pt x="13700" y="83170"/>
                </a:lnTo>
                <a:lnTo>
                  <a:pt x="13730" y="83180"/>
                </a:lnTo>
                <a:lnTo>
                  <a:pt x="13740" y="83210"/>
                </a:lnTo>
                <a:lnTo>
                  <a:pt x="13740" y="83240"/>
                </a:lnTo>
                <a:lnTo>
                  <a:pt x="13760" y="83260"/>
                </a:lnTo>
                <a:lnTo>
                  <a:pt x="13770" y="83250"/>
                </a:lnTo>
                <a:lnTo>
                  <a:pt x="13780" y="83230"/>
                </a:lnTo>
                <a:lnTo>
                  <a:pt x="13790" y="83230"/>
                </a:lnTo>
                <a:lnTo>
                  <a:pt x="13790" y="83220"/>
                </a:lnTo>
                <a:lnTo>
                  <a:pt x="13810" y="83200"/>
                </a:lnTo>
                <a:lnTo>
                  <a:pt x="13830" y="83200"/>
                </a:lnTo>
                <a:lnTo>
                  <a:pt x="13840" y="83200"/>
                </a:lnTo>
                <a:lnTo>
                  <a:pt x="13850" y="83200"/>
                </a:lnTo>
                <a:lnTo>
                  <a:pt x="13870" y="83190"/>
                </a:lnTo>
                <a:lnTo>
                  <a:pt x="13890" y="83190"/>
                </a:lnTo>
                <a:lnTo>
                  <a:pt x="13900" y="83180"/>
                </a:lnTo>
                <a:lnTo>
                  <a:pt x="13920" y="83170"/>
                </a:lnTo>
                <a:lnTo>
                  <a:pt x="13930" y="83170"/>
                </a:lnTo>
                <a:lnTo>
                  <a:pt x="13960" y="83140"/>
                </a:lnTo>
                <a:lnTo>
                  <a:pt x="14030" y="83070"/>
                </a:lnTo>
                <a:lnTo>
                  <a:pt x="14050" y="83040"/>
                </a:lnTo>
                <a:lnTo>
                  <a:pt x="14090" y="83030"/>
                </a:lnTo>
                <a:lnTo>
                  <a:pt x="14130" y="83010"/>
                </a:lnTo>
                <a:lnTo>
                  <a:pt x="14150" y="83000"/>
                </a:lnTo>
                <a:lnTo>
                  <a:pt x="14160" y="82990"/>
                </a:lnTo>
                <a:lnTo>
                  <a:pt x="14180" y="82980"/>
                </a:lnTo>
                <a:lnTo>
                  <a:pt x="14190" y="82970"/>
                </a:lnTo>
                <a:lnTo>
                  <a:pt x="14230" y="82910"/>
                </a:lnTo>
                <a:lnTo>
                  <a:pt x="14280" y="82880"/>
                </a:lnTo>
                <a:lnTo>
                  <a:pt x="14280" y="82870"/>
                </a:lnTo>
                <a:lnTo>
                  <a:pt x="14290" y="82870"/>
                </a:lnTo>
                <a:lnTo>
                  <a:pt x="14310" y="82850"/>
                </a:lnTo>
                <a:lnTo>
                  <a:pt x="14320" y="82830"/>
                </a:lnTo>
                <a:lnTo>
                  <a:pt x="14330" y="82790"/>
                </a:lnTo>
                <a:lnTo>
                  <a:pt x="14330" y="82760"/>
                </a:lnTo>
                <a:lnTo>
                  <a:pt x="14340" y="82730"/>
                </a:lnTo>
                <a:lnTo>
                  <a:pt x="14340" y="82710"/>
                </a:lnTo>
                <a:lnTo>
                  <a:pt x="14340" y="82700"/>
                </a:lnTo>
                <a:lnTo>
                  <a:pt x="14350" y="82670"/>
                </a:lnTo>
                <a:lnTo>
                  <a:pt x="14350" y="82660"/>
                </a:lnTo>
                <a:lnTo>
                  <a:pt x="14340" y="82610"/>
                </a:lnTo>
                <a:lnTo>
                  <a:pt x="14350" y="82660"/>
                </a:lnTo>
                <a:lnTo>
                  <a:pt x="14350" y="82670"/>
                </a:lnTo>
                <a:lnTo>
                  <a:pt x="14350" y="82660"/>
                </a:lnTo>
                <a:lnTo>
                  <a:pt x="14350" y="82610"/>
                </a:lnTo>
                <a:lnTo>
                  <a:pt x="14330" y="82570"/>
                </a:lnTo>
                <a:lnTo>
                  <a:pt x="14300" y="82500"/>
                </a:lnTo>
                <a:lnTo>
                  <a:pt x="14280" y="82460"/>
                </a:lnTo>
                <a:lnTo>
                  <a:pt x="14260" y="82420"/>
                </a:lnTo>
                <a:lnTo>
                  <a:pt x="14250" y="82380"/>
                </a:lnTo>
                <a:lnTo>
                  <a:pt x="14230" y="82350"/>
                </a:lnTo>
                <a:lnTo>
                  <a:pt x="14230" y="82320"/>
                </a:lnTo>
                <a:lnTo>
                  <a:pt x="14240" y="82270"/>
                </a:lnTo>
                <a:lnTo>
                  <a:pt x="14270" y="82250"/>
                </a:lnTo>
                <a:lnTo>
                  <a:pt x="14290" y="82230"/>
                </a:lnTo>
                <a:lnTo>
                  <a:pt x="14320" y="82240"/>
                </a:lnTo>
                <a:lnTo>
                  <a:pt x="14340" y="82250"/>
                </a:lnTo>
                <a:lnTo>
                  <a:pt x="14360" y="82250"/>
                </a:lnTo>
                <a:lnTo>
                  <a:pt x="14410" y="82270"/>
                </a:lnTo>
                <a:lnTo>
                  <a:pt x="14440" y="82270"/>
                </a:lnTo>
                <a:lnTo>
                  <a:pt x="14460" y="82270"/>
                </a:lnTo>
                <a:lnTo>
                  <a:pt x="14460" y="82230"/>
                </a:lnTo>
                <a:lnTo>
                  <a:pt x="14470" y="82130"/>
                </a:lnTo>
                <a:lnTo>
                  <a:pt x="14460" y="82080"/>
                </a:lnTo>
                <a:lnTo>
                  <a:pt x="14470" y="82040"/>
                </a:lnTo>
                <a:lnTo>
                  <a:pt x="14460" y="82020"/>
                </a:lnTo>
                <a:lnTo>
                  <a:pt x="14470" y="81980"/>
                </a:lnTo>
                <a:lnTo>
                  <a:pt x="14500" y="81950"/>
                </a:lnTo>
                <a:lnTo>
                  <a:pt x="14540" y="81920"/>
                </a:lnTo>
                <a:lnTo>
                  <a:pt x="14560" y="81910"/>
                </a:lnTo>
                <a:lnTo>
                  <a:pt x="14590" y="81870"/>
                </a:lnTo>
                <a:lnTo>
                  <a:pt x="14630" y="81840"/>
                </a:lnTo>
                <a:lnTo>
                  <a:pt x="14660" y="81800"/>
                </a:lnTo>
                <a:lnTo>
                  <a:pt x="14680" y="81760"/>
                </a:lnTo>
                <a:lnTo>
                  <a:pt x="14670" y="81720"/>
                </a:lnTo>
                <a:lnTo>
                  <a:pt x="14620" y="81680"/>
                </a:lnTo>
                <a:lnTo>
                  <a:pt x="14590" y="81680"/>
                </a:lnTo>
                <a:lnTo>
                  <a:pt x="14620" y="81680"/>
                </a:lnTo>
                <a:lnTo>
                  <a:pt x="14580" y="81680"/>
                </a:lnTo>
                <a:lnTo>
                  <a:pt x="14560" y="81690"/>
                </a:lnTo>
                <a:lnTo>
                  <a:pt x="14530" y="81690"/>
                </a:lnTo>
                <a:lnTo>
                  <a:pt x="14510" y="81710"/>
                </a:lnTo>
                <a:lnTo>
                  <a:pt x="14480" y="81720"/>
                </a:lnTo>
                <a:lnTo>
                  <a:pt x="14440" y="81690"/>
                </a:lnTo>
                <a:lnTo>
                  <a:pt x="14430" y="81680"/>
                </a:lnTo>
                <a:lnTo>
                  <a:pt x="14420" y="81660"/>
                </a:lnTo>
                <a:lnTo>
                  <a:pt x="14390" y="81640"/>
                </a:lnTo>
                <a:lnTo>
                  <a:pt x="14360" y="81610"/>
                </a:lnTo>
                <a:lnTo>
                  <a:pt x="14340" y="81590"/>
                </a:lnTo>
                <a:lnTo>
                  <a:pt x="14320" y="81580"/>
                </a:lnTo>
                <a:lnTo>
                  <a:pt x="14320" y="81570"/>
                </a:lnTo>
                <a:lnTo>
                  <a:pt x="14300" y="81550"/>
                </a:lnTo>
                <a:lnTo>
                  <a:pt x="14280" y="81530"/>
                </a:lnTo>
                <a:lnTo>
                  <a:pt x="14270" y="81520"/>
                </a:lnTo>
                <a:lnTo>
                  <a:pt x="14260" y="81480"/>
                </a:lnTo>
                <a:lnTo>
                  <a:pt x="14260" y="81470"/>
                </a:lnTo>
                <a:lnTo>
                  <a:pt x="14270" y="81430"/>
                </a:lnTo>
                <a:lnTo>
                  <a:pt x="14300" y="81360"/>
                </a:lnTo>
                <a:lnTo>
                  <a:pt x="14290" y="81330"/>
                </a:lnTo>
                <a:lnTo>
                  <a:pt x="14250" y="81310"/>
                </a:lnTo>
                <a:lnTo>
                  <a:pt x="14220" y="81300"/>
                </a:lnTo>
                <a:lnTo>
                  <a:pt x="14210" y="81250"/>
                </a:lnTo>
                <a:lnTo>
                  <a:pt x="14230" y="81220"/>
                </a:lnTo>
                <a:lnTo>
                  <a:pt x="14250" y="81170"/>
                </a:lnTo>
                <a:lnTo>
                  <a:pt x="14270" y="81150"/>
                </a:lnTo>
                <a:lnTo>
                  <a:pt x="14290" y="81130"/>
                </a:lnTo>
                <a:lnTo>
                  <a:pt x="14320" y="81100"/>
                </a:lnTo>
                <a:lnTo>
                  <a:pt x="14340" y="81070"/>
                </a:lnTo>
                <a:lnTo>
                  <a:pt x="14380" y="81060"/>
                </a:lnTo>
                <a:lnTo>
                  <a:pt x="14410" y="81040"/>
                </a:lnTo>
                <a:lnTo>
                  <a:pt x="14440" y="81000"/>
                </a:lnTo>
                <a:lnTo>
                  <a:pt x="14470" y="80940"/>
                </a:lnTo>
                <a:lnTo>
                  <a:pt x="14500" y="80880"/>
                </a:lnTo>
                <a:lnTo>
                  <a:pt x="14540" y="80840"/>
                </a:lnTo>
                <a:lnTo>
                  <a:pt x="14560" y="80790"/>
                </a:lnTo>
                <a:lnTo>
                  <a:pt x="14590" y="80730"/>
                </a:lnTo>
                <a:lnTo>
                  <a:pt x="14620" y="80670"/>
                </a:lnTo>
                <a:lnTo>
                  <a:pt x="14650" y="80640"/>
                </a:lnTo>
                <a:lnTo>
                  <a:pt x="14690" y="80560"/>
                </a:lnTo>
                <a:lnTo>
                  <a:pt x="14720" y="80500"/>
                </a:lnTo>
                <a:lnTo>
                  <a:pt x="14750" y="80440"/>
                </a:lnTo>
                <a:lnTo>
                  <a:pt x="14760" y="80410"/>
                </a:lnTo>
                <a:lnTo>
                  <a:pt x="14720" y="80110"/>
                </a:lnTo>
                <a:lnTo>
                  <a:pt x="14700" y="79980"/>
                </a:lnTo>
                <a:lnTo>
                  <a:pt x="14700" y="79970"/>
                </a:lnTo>
                <a:lnTo>
                  <a:pt x="14680" y="79830"/>
                </a:lnTo>
                <a:lnTo>
                  <a:pt x="14660" y="79660"/>
                </a:lnTo>
                <a:lnTo>
                  <a:pt x="14640" y="79470"/>
                </a:lnTo>
                <a:lnTo>
                  <a:pt x="14620" y="79350"/>
                </a:lnTo>
                <a:lnTo>
                  <a:pt x="14610" y="79240"/>
                </a:lnTo>
                <a:lnTo>
                  <a:pt x="14610" y="79220"/>
                </a:lnTo>
                <a:lnTo>
                  <a:pt x="14530" y="79080"/>
                </a:lnTo>
                <a:lnTo>
                  <a:pt x="14420" y="78910"/>
                </a:lnTo>
                <a:lnTo>
                  <a:pt x="14350" y="78790"/>
                </a:lnTo>
                <a:lnTo>
                  <a:pt x="14250" y="78610"/>
                </a:lnTo>
                <a:lnTo>
                  <a:pt x="14200" y="78500"/>
                </a:lnTo>
                <a:lnTo>
                  <a:pt x="14180" y="78480"/>
                </a:lnTo>
                <a:lnTo>
                  <a:pt x="14180" y="78470"/>
                </a:lnTo>
                <a:lnTo>
                  <a:pt x="13780" y="77840"/>
                </a:lnTo>
                <a:lnTo>
                  <a:pt x="13350" y="77140"/>
                </a:lnTo>
                <a:lnTo>
                  <a:pt x="13250" y="76970"/>
                </a:lnTo>
                <a:lnTo>
                  <a:pt x="13120" y="76770"/>
                </a:lnTo>
                <a:lnTo>
                  <a:pt x="13010" y="76590"/>
                </a:lnTo>
                <a:lnTo>
                  <a:pt x="12870" y="76360"/>
                </a:lnTo>
                <a:lnTo>
                  <a:pt x="12820" y="76280"/>
                </a:lnTo>
                <a:lnTo>
                  <a:pt x="12800" y="76240"/>
                </a:lnTo>
                <a:lnTo>
                  <a:pt x="12760" y="76190"/>
                </a:lnTo>
                <a:lnTo>
                  <a:pt x="12750" y="76180"/>
                </a:lnTo>
                <a:lnTo>
                  <a:pt x="12740" y="76150"/>
                </a:lnTo>
                <a:lnTo>
                  <a:pt x="12730" y="76130"/>
                </a:lnTo>
                <a:lnTo>
                  <a:pt x="12700" y="76070"/>
                </a:lnTo>
                <a:lnTo>
                  <a:pt x="12700" y="76060"/>
                </a:lnTo>
                <a:lnTo>
                  <a:pt x="12580" y="76000"/>
                </a:lnTo>
                <a:lnTo>
                  <a:pt x="12540" y="75980"/>
                </a:lnTo>
                <a:lnTo>
                  <a:pt x="12510" y="75960"/>
                </a:lnTo>
                <a:lnTo>
                  <a:pt x="12480" y="75940"/>
                </a:lnTo>
                <a:lnTo>
                  <a:pt x="12450" y="75920"/>
                </a:lnTo>
                <a:lnTo>
                  <a:pt x="12420" y="75890"/>
                </a:lnTo>
                <a:lnTo>
                  <a:pt x="12390" y="75860"/>
                </a:lnTo>
                <a:lnTo>
                  <a:pt x="12330" y="75800"/>
                </a:lnTo>
                <a:lnTo>
                  <a:pt x="12290" y="75750"/>
                </a:lnTo>
                <a:lnTo>
                  <a:pt x="12240" y="75680"/>
                </a:lnTo>
                <a:lnTo>
                  <a:pt x="12220" y="75660"/>
                </a:lnTo>
                <a:lnTo>
                  <a:pt x="12210" y="75650"/>
                </a:lnTo>
                <a:lnTo>
                  <a:pt x="12150" y="75600"/>
                </a:lnTo>
                <a:lnTo>
                  <a:pt x="12110" y="75580"/>
                </a:lnTo>
                <a:lnTo>
                  <a:pt x="12070" y="75560"/>
                </a:lnTo>
                <a:lnTo>
                  <a:pt x="12030" y="75540"/>
                </a:lnTo>
                <a:lnTo>
                  <a:pt x="12000" y="75500"/>
                </a:lnTo>
                <a:lnTo>
                  <a:pt x="11980" y="75470"/>
                </a:lnTo>
                <a:lnTo>
                  <a:pt x="11920" y="75420"/>
                </a:lnTo>
                <a:lnTo>
                  <a:pt x="11870" y="75390"/>
                </a:lnTo>
                <a:lnTo>
                  <a:pt x="11820" y="75370"/>
                </a:lnTo>
                <a:lnTo>
                  <a:pt x="11790" y="75350"/>
                </a:lnTo>
                <a:lnTo>
                  <a:pt x="11590" y="75040"/>
                </a:lnTo>
                <a:lnTo>
                  <a:pt x="11550" y="75020"/>
                </a:lnTo>
                <a:lnTo>
                  <a:pt x="11520" y="75000"/>
                </a:lnTo>
                <a:lnTo>
                  <a:pt x="11480" y="74990"/>
                </a:lnTo>
                <a:lnTo>
                  <a:pt x="11460" y="74980"/>
                </a:lnTo>
                <a:lnTo>
                  <a:pt x="11430" y="74970"/>
                </a:lnTo>
                <a:lnTo>
                  <a:pt x="11390" y="74930"/>
                </a:lnTo>
                <a:lnTo>
                  <a:pt x="11370" y="74910"/>
                </a:lnTo>
                <a:lnTo>
                  <a:pt x="11340" y="74890"/>
                </a:lnTo>
                <a:lnTo>
                  <a:pt x="11310" y="74860"/>
                </a:lnTo>
                <a:lnTo>
                  <a:pt x="11280" y="74840"/>
                </a:lnTo>
                <a:lnTo>
                  <a:pt x="11250" y="74830"/>
                </a:lnTo>
                <a:lnTo>
                  <a:pt x="11230" y="74820"/>
                </a:lnTo>
                <a:lnTo>
                  <a:pt x="11220" y="74810"/>
                </a:lnTo>
                <a:lnTo>
                  <a:pt x="11200" y="74790"/>
                </a:lnTo>
                <a:lnTo>
                  <a:pt x="11190" y="74790"/>
                </a:lnTo>
                <a:lnTo>
                  <a:pt x="11170" y="74780"/>
                </a:lnTo>
                <a:lnTo>
                  <a:pt x="11140" y="74750"/>
                </a:lnTo>
                <a:lnTo>
                  <a:pt x="11130" y="74750"/>
                </a:lnTo>
                <a:lnTo>
                  <a:pt x="11100" y="74730"/>
                </a:lnTo>
                <a:lnTo>
                  <a:pt x="11070" y="74720"/>
                </a:lnTo>
                <a:lnTo>
                  <a:pt x="11060" y="74720"/>
                </a:lnTo>
                <a:lnTo>
                  <a:pt x="11040" y="74730"/>
                </a:lnTo>
                <a:lnTo>
                  <a:pt x="11020" y="74720"/>
                </a:lnTo>
                <a:lnTo>
                  <a:pt x="10990" y="74680"/>
                </a:lnTo>
                <a:lnTo>
                  <a:pt x="10980" y="74640"/>
                </a:lnTo>
                <a:lnTo>
                  <a:pt x="10970" y="74600"/>
                </a:lnTo>
                <a:lnTo>
                  <a:pt x="10940" y="74540"/>
                </a:lnTo>
                <a:lnTo>
                  <a:pt x="10930" y="74520"/>
                </a:lnTo>
                <a:lnTo>
                  <a:pt x="10910" y="74470"/>
                </a:lnTo>
                <a:lnTo>
                  <a:pt x="10900" y="74430"/>
                </a:lnTo>
                <a:lnTo>
                  <a:pt x="10870" y="74390"/>
                </a:lnTo>
                <a:lnTo>
                  <a:pt x="10840" y="74380"/>
                </a:lnTo>
                <a:lnTo>
                  <a:pt x="10810" y="74360"/>
                </a:lnTo>
                <a:lnTo>
                  <a:pt x="10760" y="74270"/>
                </a:lnTo>
                <a:lnTo>
                  <a:pt x="10720" y="74200"/>
                </a:lnTo>
                <a:lnTo>
                  <a:pt x="10680" y="74150"/>
                </a:lnTo>
                <a:lnTo>
                  <a:pt x="10650" y="74110"/>
                </a:lnTo>
                <a:lnTo>
                  <a:pt x="10620" y="74060"/>
                </a:lnTo>
                <a:lnTo>
                  <a:pt x="10570" y="73970"/>
                </a:lnTo>
                <a:lnTo>
                  <a:pt x="10550" y="73940"/>
                </a:lnTo>
                <a:lnTo>
                  <a:pt x="10550" y="73910"/>
                </a:lnTo>
                <a:lnTo>
                  <a:pt x="10540" y="73880"/>
                </a:lnTo>
                <a:lnTo>
                  <a:pt x="10530" y="73820"/>
                </a:lnTo>
                <a:lnTo>
                  <a:pt x="10510" y="73790"/>
                </a:lnTo>
                <a:lnTo>
                  <a:pt x="10500" y="73760"/>
                </a:lnTo>
                <a:lnTo>
                  <a:pt x="10470" y="73730"/>
                </a:lnTo>
                <a:lnTo>
                  <a:pt x="10410" y="73680"/>
                </a:lnTo>
                <a:lnTo>
                  <a:pt x="10370" y="73650"/>
                </a:lnTo>
                <a:lnTo>
                  <a:pt x="10340" y="73630"/>
                </a:lnTo>
                <a:lnTo>
                  <a:pt x="10310" y="73600"/>
                </a:lnTo>
                <a:lnTo>
                  <a:pt x="10290" y="73550"/>
                </a:lnTo>
                <a:lnTo>
                  <a:pt x="10310" y="73480"/>
                </a:lnTo>
                <a:lnTo>
                  <a:pt x="10330" y="73430"/>
                </a:lnTo>
                <a:lnTo>
                  <a:pt x="10350" y="73350"/>
                </a:lnTo>
                <a:lnTo>
                  <a:pt x="10380" y="73260"/>
                </a:lnTo>
                <a:lnTo>
                  <a:pt x="10400" y="73190"/>
                </a:lnTo>
                <a:lnTo>
                  <a:pt x="10450" y="73040"/>
                </a:lnTo>
                <a:lnTo>
                  <a:pt x="10460" y="73030"/>
                </a:lnTo>
                <a:lnTo>
                  <a:pt x="10480" y="72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