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Sennar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Sennar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76310" y="69020"/>
                </a:moveTo>
                <a:lnTo>
                  <a:pt x="76300" y="69020"/>
                </a:lnTo>
                <a:lnTo>
                  <a:pt x="76300" y="69010"/>
                </a:lnTo>
                <a:lnTo>
                  <a:pt x="76260" y="68950"/>
                </a:lnTo>
                <a:lnTo>
                  <a:pt x="76210" y="68860"/>
                </a:lnTo>
                <a:lnTo>
                  <a:pt x="76040" y="68570"/>
                </a:lnTo>
                <a:lnTo>
                  <a:pt x="75880" y="68310"/>
                </a:lnTo>
                <a:lnTo>
                  <a:pt x="75830" y="68220"/>
                </a:lnTo>
                <a:lnTo>
                  <a:pt x="75680" y="67980"/>
                </a:lnTo>
                <a:lnTo>
                  <a:pt x="75590" y="67850"/>
                </a:lnTo>
                <a:lnTo>
                  <a:pt x="75580" y="67830"/>
                </a:lnTo>
                <a:lnTo>
                  <a:pt x="75460" y="67470"/>
                </a:lnTo>
                <a:lnTo>
                  <a:pt x="75440" y="67360"/>
                </a:lnTo>
                <a:lnTo>
                  <a:pt x="75420" y="67270"/>
                </a:lnTo>
                <a:lnTo>
                  <a:pt x="75380" y="67110"/>
                </a:lnTo>
                <a:lnTo>
                  <a:pt x="75330" y="66900"/>
                </a:lnTo>
                <a:lnTo>
                  <a:pt x="75320" y="66880"/>
                </a:lnTo>
                <a:lnTo>
                  <a:pt x="75290" y="66730"/>
                </a:lnTo>
                <a:lnTo>
                  <a:pt x="75270" y="66640"/>
                </a:lnTo>
                <a:lnTo>
                  <a:pt x="75250" y="66550"/>
                </a:lnTo>
                <a:lnTo>
                  <a:pt x="75200" y="66440"/>
                </a:lnTo>
                <a:lnTo>
                  <a:pt x="75200" y="66360"/>
                </a:lnTo>
                <a:lnTo>
                  <a:pt x="75190" y="66310"/>
                </a:lnTo>
                <a:lnTo>
                  <a:pt x="75160" y="66230"/>
                </a:lnTo>
                <a:lnTo>
                  <a:pt x="75090" y="65920"/>
                </a:lnTo>
                <a:lnTo>
                  <a:pt x="75080" y="65870"/>
                </a:lnTo>
                <a:lnTo>
                  <a:pt x="75020" y="65650"/>
                </a:lnTo>
                <a:lnTo>
                  <a:pt x="74980" y="65510"/>
                </a:lnTo>
                <a:lnTo>
                  <a:pt x="74920" y="65370"/>
                </a:lnTo>
                <a:lnTo>
                  <a:pt x="74860" y="65240"/>
                </a:lnTo>
                <a:lnTo>
                  <a:pt x="74730" y="65150"/>
                </a:lnTo>
                <a:lnTo>
                  <a:pt x="74430" y="64980"/>
                </a:lnTo>
                <a:lnTo>
                  <a:pt x="74340" y="64850"/>
                </a:lnTo>
                <a:lnTo>
                  <a:pt x="74260" y="64820"/>
                </a:lnTo>
                <a:lnTo>
                  <a:pt x="74170" y="64740"/>
                </a:lnTo>
                <a:lnTo>
                  <a:pt x="74080" y="64710"/>
                </a:lnTo>
                <a:lnTo>
                  <a:pt x="74020" y="64720"/>
                </a:lnTo>
                <a:lnTo>
                  <a:pt x="73960" y="64730"/>
                </a:lnTo>
                <a:lnTo>
                  <a:pt x="73830" y="64690"/>
                </a:lnTo>
                <a:lnTo>
                  <a:pt x="73690" y="64670"/>
                </a:lnTo>
                <a:lnTo>
                  <a:pt x="73550" y="64630"/>
                </a:lnTo>
                <a:lnTo>
                  <a:pt x="73480" y="64620"/>
                </a:lnTo>
                <a:lnTo>
                  <a:pt x="73470" y="64610"/>
                </a:lnTo>
                <a:lnTo>
                  <a:pt x="73390" y="64560"/>
                </a:lnTo>
                <a:lnTo>
                  <a:pt x="73290" y="64570"/>
                </a:lnTo>
                <a:lnTo>
                  <a:pt x="73230" y="64530"/>
                </a:lnTo>
                <a:lnTo>
                  <a:pt x="73170" y="64500"/>
                </a:lnTo>
                <a:lnTo>
                  <a:pt x="73140" y="64490"/>
                </a:lnTo>
                <a:lnTo>
                  <a:pt x="73130" y="64480"/>
                </a:lnTo>
                <a:lnTo>
                  <a:pt x="73050" y="64460"/>
                </a:lnTo>
                <a:lnTo>
                  <a:pt x="73000" y="64500"/>
                </a:lnTo>
                <a:lnTo>
                  <a:pt x="72990" y="64520"/>
                </a:lnTo>
                <a:lnTo>
                  <a:pt x="72970" y="64590"/>
                </a:lnTo>
                <a:lnTo>
                  <a:pt x="72910" y="64660"/>
                </a:lnTo>
                <a:lnTo>
                  <a:pt x="72750" y="64770"/>
                </a:lnTo>
                <a:lnTo>
                  <a:pt x="72670" y="64810"/>
                </a:lnTo>
                <a:lnTo>
                  <a:pt x="72600" y="64860"/>
                </a:lnTo>
                <a:lnTo>
                  <a:pt x="72440" y="64950"/>
                </a:lnTo>
                <a:lnTo>
                  <a:pt x="72410" y="64970"/>
                </a:lnTo>
                <a:lnTo>
                  <a:pt x="72190" y="65080"/>
                </a:lnTo>
                <a:lnTo>
                  <a:pt x="72180" y="65080"/>
                </a:lnTo>
                <a:lnTo>
                  <a:pt x="72120" y="65050"/>
                </a:lnTo>
                <a:lnTo>
                  <a:pt x="72050" y="65050"/>
                </a:lnTo>
                <a:lnTo>
                  <a:pt x="72010" y="65060"/>
                </a:lnTo>
                <a:lnTo>
                  <a:pt x="71970" y="65020"/>
                </a:lnTo>
                <a:lnTo>
                  <a:pt x="71910" y="65010"/>
                </a:lnTo>
                <a:lnTo>
                  <a:pt x="71870" y="65000"/>
                </a:lnTo>
                <a:lnTo>
                  <a:pt x="71840" y="65020"/>
                </a:lnTo>
                <a:lnTo>
                  <a:pt x="71820" y="65030"/>
                </a:lnTo>
                <a:lnTo>
                  <a:pt x="71810" y="65080"/>
                </a:lnTo>
                <a:lnTo>
                  <a:pt x="71740" y="65160"/>
                </a:lnTo>
                <a:lnTo>
                  <a:pt x="71720" y="65180"/>
                </a:lnTo>
                <a:lnTo>
                  <a:pt x="71720" y="65190"/>
                </a:lnTo>
                <a:lnTo>
                  <a:pt x="71660" y="65260"/>
                </a:lnTo>
                <a:lnTo>
                  <a:pt x="71650" y="65270"/>
                </a:lnTo>
                <a:lnTo>
                  <a:pt x="71590" y="65380"/>
                </a:lnTo>
                <a:lnTo>
                  <a:pt x="71580" y="65400"/>
                </a:lnTo>
                <a:lnTo>
                  <a:pt x="71540" y="65450"/>
                </a:lnTo>
                <a:lnTo>
                  <a:pt x="71520" y="65490"/>
                </a:lnTo>
                <a:lnTo>
                  <a:pt x="71500" y="65560"/>
                </a:lnTo>
                <a:lnTo>
                  <a:pt x="71490" y="65590"/>
                </a:lnTo>
                <a:lnTo>
                  <a:pt x="71430" y="65670"/>
                </a:lnTo>
                <a:lnTo>
                  <a:pt x="71340" y="65740"/>
                </a:lnTo>
                <a:lnTo>
                  <a:pt x="71310" y="65750"/>
                </a:lnTo>
                <a:lnTo>
                  <a:pt x="71300" y="65770"/>
                </a:lnTo>
                <a:lnTo>
                  <a:pt x="71230" y="65830"/>
                </a:lnTo>
                <a:lnTo>
                  <a:pt x="71210" y="65850"/>
                </a:lnTo>
                <a:lnTo>
                  <a:pt x="71170" y="65890"/>
                </a:lnTo>
                <a:lnTo>
                  <a:pt x="71110" y="65940"/>
                </a:lnTo>
                <a:lnTo>
                  <a:pt x="71090" y="66000"/>
                </a:lnTo>
                <a:lnTo>
                  <a:pt x="71080" y="66020"/>
                </a:lnTo>
                <a:lnTo>
                  <a:pt x="71040" y="66060"/>
                </a:lnTo>
                <a:lnTo>
                  <a:pt x="71030" y="66070"/>
                </a:lnTo>
                <a:lnTo>
                  <a:pt x="71020" y="66070"/>
                </a:lnTo>
                <a:lnTo>
                  <a:pt x="71020" y="66080"/>
                </a:lnTo>
                <a:lnTo>
                  <a:pt x="71010" y="66090"/>
                </a:lnTo>
                <a:lnTo>
                  <a:pt x="71010" y="66100"/>
                </a:lnTo>
                <a:lnTo>
                  <a:pt x="71000" y="66100"/>
                </a:lnTo>
                <a:lnTo>
                  <a:pt x="71000" y="66110"/>
                </a:lnTo>
                <a:lnTo>
                  <a:pt x="70970" y="66140"/>
                </a:lnTo>
                <a:lnTo>
                  <a:pt x="70930" y="66170"/>
                </a:lnTo>
                <a:lnTo>
                  <a:pt x="70760" y="66320"/>
                </a:lnTo>
                <a:lnTo>
                  <a:pt x="70710" y="66350"/>
                </a:lnTo>
                <a:lnTo>
                  <a:pt x="70540" y="66440"/>
                </a:lnTo>
                <a:lnTo>
                  <a:pt x="70300" y="66620"/>
                </a:lnTo>
                <a:lnTo>
                  <a:pt x="70280" y="66630"/>
                </a:lnTo>
                <a:lnTo>
                  <a:pt x="69850" y="66750"/>
                </a:lnTo>
                <a:lnTo>
                  <a:pt x="69210" y="67120"/>
                </a:lnTo>
                <a:lnTo>
                  <a:pt x="69100" y="67190"/>
                </a:lnTo>
                <a:lnTo>
                  <a:pt x="68460" y="67620"/>
                </a:lnTo>
                <a:lnTo>
                  <a:pt x="68410" y="67640"/>
                </a:lnTo>
                <a:lnTo>
                  <a:pt x="68310" y="67660"/>
                </a:lnTo>
                <a:lnTo>
                  <a:pt x="67290" y="68290"/>
                </a:lnTo>
                <a:lnTo>
                  <a:pt x="67110" y="68410"/>
                </a:lnTo>
                <a:lnTo>
                  <a:pt x="66760" y="68660"/>
                </a:lnTo>
                <a:lnTo>
                  <a:pt x="66620" y="68710"/>
                </a:lnTo>
                <a:lnTo>
                  <a:pt x="66490" y="68790"/>
                </a:lnTo>
                <a:lnTo>
                  <a:pt x="66170" y="69000"/>
                </a:lnTo>
                <a:lnTo>
                  <a:pt x="66140" y="69020"/>
                </a:lnTo>
                <a:lnTo>
                  <a:pt x="66290" y="68210"/>
                </a:lnTo>
                <a:lnTo>
                  <a:pt x="66390" y="67620"/>
                </a:lnTo>
                <a:lnTo>
                  <a:pt x="66440" y="67410"/>
                </a:lnTo>
                <a:lnTo>
                  <a:pt x="66480" y="67230"/>
                </a:lnTo>
                <a:lnTo>
                  <a:pt x="66540" y="66900"/>
                </a:lnTo>
                <a:lnTo>
                  <a:pt x="66580" y="66720"/>
                </a:lnTo>
                <a:lnTo>
                  <a:pt x="66580" y="66660"/>
                </a:lnTo>
                <a:lnTo>
                  <a:pt x="66600" y="66650"/>
                </a:lnTo>
                <a:lnTo>
                  <a:pt x="66620" y="66620"/>
                </a:lnTo>
                <a:lnTo>
                  <a:pt x="66640" y="66590"/>
                </a:lnTo>
                <a:lnTo>
                  <a:pt x="66680" y="66560"/>
                </a:lnTo>
                <a:lnTo>
                  <a:pt x="66720" y="66520"/>
                </a:lnTo>
                <a:lnTo>
                  <a:pt x="66740" y="66500"/>
                </a:lnTo>
                <a:lnTo>
                  <a:pt x="66770" y="66470"/>
                </a:lnTo>
                <a:lnTo>
                  <a:pt x="66800" y="66410"/>
                </a:lnTo>
                <a:lnTo>
                  <a:pt x="66790" y="66380"/>
                </a:lnTo>
                <a:lnTo>
                  <a:pt x="66590" y="66390"/>
                </a:lnTo>
                <a:lnTo>
                  <a:pt x="66580" y="66390"/>
                </a:lnTo>
                <a:lnTo>
                  <a:pt x="66570" y="66390"/>
                </a:lnTo>
                <a:lnTo>
                  <a:pt x="66560" y="66340"/>
                </a:lnTo>
                <a:lnTo>
                  <a:pt x="66490" y="66070"/>
                </a:lnTo>
                <a:lnTo>
                  <a:pt x="66420" y="66070"/>
                </a:lnTo>
                <a:lnTo>
                  <a:pt x="66380" y="65880"/>
                </a:lnTo>
                <a:lnTo>
                  <a:pt x="66420" y="65600"/>
                </a:lnTo>
                <a:lnTo>
                  <a:pt x="66220" y="65390"/>
                </a:lnTo>
                <a:lnTo>
                  <a:pt x="66140" y="65160"/>
                </a:lnTo>
                <a:lnTo>
                  <a:pt x="66110" y="65080"/>
                </a:lnTo>
                <a:lnTo>
                  <a:pt x="66050" y="64860"/>
                </a:lnTo>
                <a:lnTo>
                  <a:pt x="66000" y="64790"/>
                </a:lnTo>
                <a:lnTo>
                  <a:pt x="65790" y="64480"/>
                </a:lnTo>
                <a:lnTo>
                  <a:pt x="65560" y="63970"/>
                </a:lnTo>
                <a:lnTo>
                  <a:pt x="65550" y="63810"/>
                </a:lnTo>
                <a:lnTo>
                  <a:pt x="65690" y="63380"/>
                </a:lnTo>
                <a:lnTo>
                  <a:pt x="65900" y="63020"/>
                </a:lnTo>
                <a:lnTo>
                  <a:pt x="66200" y="62430"/>
                </a:lnTo>
                <a:lnTo>
                  <a:pt x="65840" y="62020"/>
                </a:lnTo>
                <a:lnTo>
                  <a:pt x="65820" y="62000"/>
                </a:lnTo>
                <a:lnTo>
                  <a:pt x="65800" y="61990"/>
                </a:lnTo>
                <a:lnTo>
                  <a:pt x="65800" y="61980"/>
                </a:lnTo>
                <a:lnTo>
                  <a:pt x="65800" y="61960"/>
                </a:lnTo>
                <a:lnTo>
                  <a:pt x="65810" y="61930"/>
                </a:lnTo>
                <a:lnTo>
                  <a:pt x="65780" y="61790"/>
                </a:lnTo>
                <a:lnTo>
                  <a:pt x="65740" y="61810"/>
                </a:lnTo>
                <a:lnTo>
                  <a:pt x="65700" y="61770"/>
                </a:lnTo>
                <a:lnTo>
                  <a:pt x="65510" y="61800"/>
                </a:lnTo>
                <a:lnTo>
                  <a:pt x="65480" y="61770"/>
                </a:lnTo>
                <a:lnTo>
                  <a:pt x="65270" y="61410"/>
                </a:lnTo>
                <a:lnTo>
                  <a:pt x="65620" y="61210"/>
                </a:lnTo>
                <a:lnTo>
                  <a:pt x="65630" y="61160"/>
                </a:lnTo>
                <a:lnTo>
                  <a:pt x="65610" y="61070"/>
                </a:lnTo>
                <a:lnTo>
                  <a:pt x="65460" y="61010"/>
                </a:lnTo>
                <a:lnTo>
                  <a:pt x="65400" y="61050"/>
                </a:lnTo>
                <a:lnTo>
                  <a:pt x="65130" y="61150"/>
                </a:lnTo>
                <a:lnTo>
                  <a:pt x="64970" y="60840"/>
                </a:lnTo>
                <a:lnTo>
                  <a:pt x="64930" y="60780"/>
                </a:lnTo>
                <a:lnTo>
                  <a:pt x="64860" y="60710"/>
                </a:lnTo>
                <a:lnTo>
                  <a:pt x="64710" y="60560"/>
                </a:lnTo>
                <a:lnTo>
                  <a:pt x="64710" y="60520"/>
                </a:lnTo>
                <a:lnTo>
                  <a:pt x="64710" y="60490"/>
                </a:lnTo>
                <a:lnTo>
                  <a:pt x="64800" y="60260"/>
                </a:lnTo>
                <a:lnTo>
                  <a:pt x="64910" y="59970"/>
                </a:lnTo>
                <a:lnTo>
                  <a:pt x="64980" y="59810"/>
                </a:lnTo>
                <a:lnTo>
                  <a:pt x="64990" y="59680"/>
                </a:lnTo>
                <a:lnTo>
                  <a:pt x="65000" y="59600"/>
                </a:lnTo>
                <a:lnTo>
                  <a:pt x="65000" y="59530"/>
                </a:lnTo>
                <a:lnTo>
                  <a:pt x="65000" y="59350"/>
                </a:lnTo>
                <a:lnTo>
                  <a:pt x="64970" y="59240"/>
                </a:lnTo>
                <a:lnTo>
                  <a:pt x="64930" y="59190"/>
                </a:lnTo>
                <a:lnTo>
                  <a:pt x="64970" y="59110"/>
                </a:lnTo>
                <a:lnTo>
                  <a:pt x="64980" y="58950"/>
                </a:lnTo>
                <a:lnTo>
                  <a:pt x="64950" y="58760"/>
                </a:lnTo>
                <a:lnTo>
                  <a:pt x="64940" y="58710"/>
                </a:lnTo>
                <a:lnTo>
                  <a:pt x="64940" y="58680"/>
                </a:lnTo>
                <a:lnTo>
                  <a:pt x="64920" y="58510"/>
                </a:lnTo>
                <a:lnTo>
                  <a:pt x="64900" y="58370"/>
                </a:lnTo>
                <a:lnTo>
                  <a:pt x="64870" y="58140"/>
                </a:lnTo>
                <a:lnTo>
                  <a:pt x="64880" y="58130"/>
                </a:lnTo>
                <a:lnTo>
                  <a:pt x="64930" y="58060"/>
                </a:lnTo>
                <a:lnTo>
                  <a:pt x="64990" y="57970"/>
                </a:lnTo>
                <a:lnTo>
                  <a:pt x="65030" y="57920"/>
                </a:lnTo>
                <a:lnTo>
                  <a:pt x="65050" y="57900"/>
                </a:lnTo>
                <a:lnTo>
                  <a:pt x="65070" y="57860"/>
                </a:lnTo>
                <a:lnTo>
                  <a:pt x="65120" y="57820"/>
                </a:lnTo>
                <a:lnTo>
                  <a:pt x="65150" y="57790"/>
                </a:lnTo>
                <a:lnTo>
                  <a:pt x="65210" y="57740"/>
                </a:lnTo>
                <a:lnTo>
                  <a:pt x="65240" y="57720"/>
                </a:lnTo>
                <a:lnTo>
                  <a:pt x="65260" y="57700"/>
                </a:lnTo>
                <a:lnTo>
                  <a:pt x="65270" y="57690"/>
                </a:lnTo>
                <a:lnTo>
                  <a:pt x="65290" y="57670"/>
                </a:lnTo>
                <a:lnTo>
                  <a:pt x="65330" y="57660"/>
                </a:lnTo>
                <a:lnTo>
                  <a:pt x="65380" y="57640"/>
                </a:lnTo>
                <a:lnTo>
                  <a:pt x="65480" y="57590"/>
                </a:lnTo>
                <a:lnTo>
                  <a:pt x="65550" y="57570"/>
                </a:lnTo>
                <a:lnTo>
                  <a:pt x="65550" y="57560"/>
                </a:lnTo>
                <a:lnTo>
                  <a:pt x="65570" y="57560"/>
                </a:lnTo>
                <a:lnTo>
                  <a:pt x="65600" y="57540"/>
                </a:lnTo>
                <a:lnTo>
                  <a:pt x="65630" y="57560"/>
                </a:lnTo>
                <a:lnTo>
                  <a:pt x="65640" y="57570"/>
                </a:lnTo>
                <a:lnTo>
                  <a:pt x="65650" y="57570"/>
                </a:lnTo>
                <a:lnTo>
                  <a:pt x="65710" y="57600"/>
                </a:lnTo>
                <a:lnTo>
                  <a:pt x="65730" y="57610"/>
                </a:lnTo>
                <a:lnTo>
                  <a:pt x="65750" y="57630"/>
                </a:lnTo>
                <a:lnTo>
                  <a:pt x="65760" y="57630"/>
                </a:lnTo>
                <a:lnTo>
                  <a:pt x="65790" y="57640"/>
                </a:lnTo>
                <a:lnTo>
                  <a:pt x="65740" y="57530"/>
                </a:lnTo>
                <a:lnTo>
                  <a:pt x="65550" y="57340"/>
                </a:lnTo>
                <a:lnTo>
                  <a:pt x="65550" y="57270"/>
                </a:lnTo>
                <a:lnTo>
                  <a:pt x="65550" y="57000"/>
                </a:lnTo>
                <a:lnTo>
                  <a:pt x="65540" y="56860"/>
                </a:lnTo>
                <a:lnTo>
                  <a:pt x="65520" y="56630"/>
                </a:lnTo>
                <a:lnTo>
                  <a:pt x="65520" y="56420"/>
                </a:lnTo>
                <a:lnTo>
                  <a:pt x="65520" y="56220"/>
                </a:lnTo>
                <a:lnTo>
                  <a:pt x="65820" y="56220"/>
                </a:lnTo>
                <a:lnTo>
                  <a:pt x="65950" y="56220"/>
                </a:lnTo>
                <a:lnTo>
                  <a:pt x="66030" y="56230"/>
                </a:lnTo>
                <a:lnTo>
                  <a:pt x="66070" y="56230"/>
                </a:lnTo>
                <a:lnTo>
                  <a:pt x="66110" y="56220"/>
                </a:lnTo>
                <a:lnTo>
                  <a:pt x="66130" y="56200"/>
                </a:lnTo>
                <a:lnTo>
                  <a:pt x="66170" y="56160"/>
                </a:lnTo>
                <a:lnTo>
                  <a:pt x="66220" y="56130"/>
                </a:lnTo>
                <a:lnTo>
                  <a:pt x="66270" y="56090"/>
                </a:lnTo>
                <a:lnTo>
                  <a:pt x="66310" y="56080"/>
                </a:lnTo>
                <a:lnTo>
                  <a:pt x="66380" y="56060"/>
                </a:lnTo>
                <a:lnTo>
                  <a:pt x="66460" y="56040"/>
                </a:lnTo>
                <a:lnTo>
                  <a:pt x="66490" y="56030"/>
                </a:lnTo>
                <a:lnTo>
                  <a:pt x="66530" y="56060"/>
                </a:lnTo>
                <a:lnTo>
                  <a:pt x="66700" y="56190"/>
                </a:lnTo>
                <a:lnTo>
                  <a:pt x="66730" y="56220"/>
                </a:lnTo>
                <a:lnTo>
                  <a:pt x="66830" y="56330"/>
                </a:lnTo>
                <a:lnTo>
                  <a:pt x="66920" y="56430"/>
                </a:lnTo>
                <a:lnTo>
                  <a:pt x="66960" y="56520"/>
                </a:lnTo>
                <a:lnTo>
                  <a:pt x="66970" y="56600"/>
                </a:lnTo>
                <a:lnTo>
                  <a:pt x="66990" y="56650"/>
                </a:lnTo>
                <a:lnTo>
                  <a:pt x="67020" y="56680"/>
                </a:lnTo>
                <a:lnTo>
                  <a:pt x="67040" y="56720"/>
                </a:lnTo>
                <a:lnTo>
                  <a:pt x="67060" y="56810"/>
                </a:lnTo>
                <a:lnTo>
                  <a:pt x="67100" y="56900"/>
                </a:lnTo>
                <a:lnTo>
                  <a:pt x="67110" y="56930"/>
                </a:lnTo>
                <a:lnTo>
                  <a:pt x="67110" y="56950"/>
                </a:lnTo>
                <a:lnTo>
                  <a:pt x="67120" y="56970"/>
                </a:lnTo>
                <a:lnTo>
                  <a:pt x="67210" y="57010"/>
                </a:lnTo>
                <a:lnTo>
                  <a:pt x="67240" y="57020"/>
                </a:lnTo>
                <a:lnTo>
                  <a:pt x="67270" y="57030"/>
                </a:lnTo>
                <a:lnTo>
                  <a:pt x="67350" y="57040"/>
                </a:lnTo>
                <a:lnTo>
                  <a:pt x="67390" y="57050"/>
                </a:lnTo>
                <a:lnTo>
                  <a:pt x="67400" y="57030"/>
                </a:lnTo>
                <a:lnTo>
                  <a:pt x="67430" y="57060"/>
                </a:lnTo>
                <a:lnTo>
                  <a:pt x="67440" y="57100"/>
                </a:lnTo>
                <a:lnTo>
                  <a:pt x="67420" y="57130"/>
                </a:lnTo>
                <a:lnTo>
                  <a:pt x="67380" y="57180"/>
                </a:lnTo>
                <a:lnTo>
                  <a:pt x="67370" y="57270"/>
                </a:lnTo>
                <a:lnTo>
                  <a:pt x="67370" y="57360"/>
                </a:lnTo>
                <a:lnTo>
                  <a:pt x="67380" y="57410"/>
                </a:lnTo>
                <a:lnTo>
                  <a:pt x="67410" y="57440"/>
                </a:lnTo>
                <a:lnTo>
                  <a:pt x="67440" y="57440"/>
                </a:lnTo>
                <a:lnTo>
                  <a:pt x="67470" y="57430"/>
                </a:lnTo>
                <a:lnTo>
                  <a:pt x="67500" y="57410"/>
                </a:lnTo>
                <a:lnTo>
                  <a:pt x="67550" y="57390"/>
                </a:lnTo>
                <a:lnTo>
                  <a:pt x="67650" y="57390"/>
                </a:lnTo>
                <a:lnTo>
                  <a:pt x="67700" y="57390"/>
                </a:lnTo>
                <a:lnTo>
                  <a:pt x="67740" y="57390"/>
                </a:lnTo>
                <a:lnTo>
                  <a:pt x="67790" y="57400"/>
                </a:lnTo>
                <a:lnTo>
                  <a:pt x="67800" y="57410"/>
                </a:lnTo>
                <a:lnTo>
                  <a:pt x="67810" y="57420"/>
                </a:lnTo>
                <a:lnTo>
                  <a:pt x="67800" y="57440"/>
                </a:lnTo>
                <a:lnTo>
                  <a:pt x="67790" y="57460"/>
                </a:lnTo>
                <a:lnTo>
                  <a:pt x="67800" y="57480"/>
                </a:lnTo>
                <a:lnTo>
                  <a:pt x="67810" y="57500"/>
                </a:lnTo>
                <a:lnTo>
                  <a:pt x="67830" y="57500"/>
                </a:lnTo>
                <a:lnTo>
                  <a:pt x="67840" y="57480"/>
                </a:lnTo>
                <a:lnTo>
                  <a:pt x="67840" y="57450"/>
                </a:lnTo>
                <a:lnTo>
                  <a:pt x="67840" y="57430"/>
                </a:lnTo>
                <a:lnTo>
                  <a:pt x="67850" y="57410"/>
                </a:lnTo>
                <a:lnTo>
                  <a:pt x="67870" y="57410"/>
                </a:lnTo>
                <a:lnTo>
                  <a:pt x="67900" y="57420"/>
                </a:lnTo>
                <a:lnTo>
                  <a:pt x="67920" y="57490"/>
                </a:lnTo>
                <a:lnTo>
                  <a:pt x="67910" y="57650"/>
                </a:lnTo>
                <a:lnTo>
                  <a:pt x="67890" y="57700"/>
                </a:lnTo>
                <a:lnTo>
                  <a:pt x="67850" y="57870"/>
                </a:lnTo>
                <a:lnTo>
                  <a:pt x="67830" y="57940"/>
                </a:lnTo>
                <a:lnTo>
                  <a:pt x="67810" y="57960"/>
                </a:lnTo>
                <a:lnTo>
                  <a:pt x="67760" y="58030"/>
                </a:lnTo>
                <a:lnTo>
                  <a:pt x="67740" y="58140"/>
                </a:lnTo>
                <a:lnTo>
                  <a:pt x="67710" y="58210"/>
                </a:lnTo>
                <a:lnTo>
                  <a:pt x="67690" y="58310"/>
                </a:lnTo>
                <a:lnTo>
                  <a:pt x="67710" y="58500"/>
                </a:lnTo>
                <a:lnTo>
                  <a:pt x="67800" y="58480"/>
                </a:lnTo>
                <a:lnTo>
                  <a:pt x="67830" y="58560"/>
                </a:lnTo>
                <a:lnTo>
                  <a:pt x="67860" y="58670"/>
                </a:lnTo>
                <a:lnTo>
                  <a:pt x="67880" y="58670"/>
                </a:lnTo>
                <a:lnTo>
                  <a:pt x="68040" y="58690"/>
                </a:lnTo>
                <a:lnTo>
                  <a:pt x="68070" y="58690"/>
                </a:lnTo>
                <a:lnTo>
                  <a:pt x="68090" y="58700"/>
                </a:lnTo>
                <a:lnTo>
                  <a:pt x="68100" y="58720"/>
                </a:lnTo>
                <a:lnTo>
                  <a:pt x="68160" y="58720"/>
                </a:lnTo>
                <a:lnTo>
                  <a:pt x="68220" y="58780"/>
                </a:lnTo>
                <a:lnTo>
                  <a:pt x="68320" y="58790"/>
                </a:lnTo>
                <a:lnTo>
                  <a:pt x="68360" y="58790"/>
                </a:lnTo>
                <a:lnTo>
                  <a:pt x="68370" y="58700"/>
                </a:lnTo>
                <a:lnTo>
                  <a:pt x="68370" y="58610"/>
                </a:lnTo>
                <a:lnTo>
                  <a:pt x="68410" y="58550"/>
                </a:lnTo>
                <a:lnTo>
                  <a:pt x="68420" y="58530"/>
                </a:lnTo>
                <a:lnTo>
                  <a:pt x="68440" y="58500"/>
                </a:lnTo>
                <a:lnTo>
                  <a:pt x="68460" y="58460"/>
                </a:lnTo>
                <a:lnTo>
                  <a:pt x="68500" y="58420"/>
                </a:lnTo>
                <a:lnTo>
                  <a:pt x="68520" y="58400"/>
                </a:lnTo>
                <a:lnTo>
                  <a:pt x="68540" y="58370"/>
                </a:lnTo>
                <a:lnTo>
                  <a:pt x="68590" y="58320"/>
                </a:lnTo>
                <a:lnTo>
                  <a:pt x="68590" y="58260"/>
                </a:lnTo>
                <a:lnTo>
                  <a:pt x="68580" y="58240"/>
                </a:lnTo>
                <a:lnTo>
                  <a:pt x="68580" y="58180"/>
                </a:lnTo>
                <a:lnTo>
                  <a:pt x="68570" y="58130"/>
                </a:lnTo>
                <a:lnTo>
                  <a:pt x="68540" y="58080"/>
                </a:lnTo>
                <a:lnTo>
                  <a:pt x="68470" y="58070"/>
                </a:lnTo>
                <a:lnTo>
                  <a:pt x="68360" y="58070"/>
                </a:lnTo>
                <a:lnTo>
                  <a:pt x="68330" y="58060"/>
                </a:lnTo>
                <a:lnTo>
                  <a:pt x="68320" y="58060"/>
                </a:lnTo>
                <a:lnTo>
                  <a:pt x="68290" y="58050"/>
                </a:lnTo>
                <a:lnTo>
                  <a:pt x="68240" y="58030"/>
                </a:lnTo>
                <a:lnTo>
                  <a:pt x="68210" y="57980"/>
                </a:lnTo>
                <a:lnTo>
                  <a:pt x="68220" y="57930"/>
                </a:lnTo>
                <a:lnTo>
                  <a:pt x="68260" y="57890"/>
                </a:lnTo>
                <a:lnTo>
                  <a:pt x="68300" y="57850"/>
                </a:lnTo>
                <a:lnTo>
                  <a:pt x="68340" y="57840"/>
                </a:lnTo>
                <a:lnTo>
                  <a:pt x="68370" y="57830"/>
                </a:lnTo>
                <a:lnTo>
                  <a:pt x="68430" y="57830"/>
                </a:lnTo>
                <a:lnTo>
                  <a:pt x="68470" y="57840"/>
                </a:lnTo>
                <a:lnTo>
                  <a:pt x="68500" y="57840"/>
                </a:lnTo>
                <a:lnTo>
                  <a:pt x="68520" y="57840"/>
                </a:lnTo>
                <a:lnTo>
                  <a:pt x="68580" y="57790"/>
                </a:lnTo>
                <a:lnTo>
                  <a:pt x="68560" y="57740"/>
                </a:lnTo>
                <a:lnTo>
                  <a:pt x="68520" y="57680"/>
                </a:lnTo>
                <a:lnTo>
                  <a:pt x="68450" y="57650"/>
                </a:lnTo>
                <a:lnTo>
                  <a:pt x="68430" y="57640"/>
                </a:lnTo>
                <a:lnTo>
                  <a:pt x="68390" y="57620"/>
                </a:lnTo>
                <a:lnTo>
                  <a:pt x="68290" y="57570"/>
                </a:lnTo>
                <a:lnTo>
                  <a:pt x="68240" y="57520"/>
                </a:lnTo>
                <a:lnTo>
                  <a:pt x="68220" y="57480"/>
                </a:lnTo>
                <a:lnTo>
                  <a:pt x="68200" y="57440"/>
                </a:lnTo>
                <a:lnTo>
                  <a:pt x="68210" y="57370"/>
                </a:lnTo>
                <a:lnTo>
                  <a:pt x="68240" y="57340"/>
                </a:lnTo>
                <a:lnTo>
                  <a:pt x="68260" y="57330"/>
                </a:lnTo>
                <a:lnTo>
                  <a:pt x="68300" y="57300"/>
                </a:lnTo>
                <a:lnTo>
                  <a:pt x="68330" y="57310"/>
                </a:lnTo>
                <a:lnTo>
                  <a:pt x="68370" y="57320"/>
                </a:lnTo>
                <a:lnTo>
                  <a:pt x="68420" y="57330"/>
                </a:lnTo>
                <a:lnTo>
                  <a:pt x="68440" y="57340"/>
                </a:lnTo>
                <a:lnTo>
                  <a:pt x="68470" y="57340"/>
                </a:lnTo>
                <a:lnTo>
                  <a:pt x="68480" y="57320"/>
                </a:lnTo>
                <a:lnTo>
                  <a:pt x="68510" y="57300"/>
                </a:lnTo>
                <a:lnTo>
                  <a:pt x="68530" y="57290"/>
                </a:lnTo>
                <a:lnTo>
                  <a:pt x="68580" y="57240"/>
                </a:lnTo>
                <a:lnTo>
                  <a:pt x="68590" y="57220"/>
                </a:lnTo>
                <a:lnTo>
                  <a:pt x="68600" y="57200"/>
                </a:lnTo>
                <a:lnTo>
                  <a:pt x="68600" y="57180"/>
                </a:lnTo>
                <a:lnTo>
                  <a:pt x="68620" y="57130"/>
                </a:lnTo>
                <a:lnTo>
                  <a:pt x="68610" y="57070"/>
                </a:lnTo>
                <a:lnTo>
                  <a:pt x="68600" y="57030"/>
                </a:lnTo>
                <a:lnTo>
                  <a:pt x="68600" y="57010"/>
                </a:lnTo>
                <a:lnTo>
                  <a:pt x="68590" y="56970"/>
                </a:lnTo>
                <a:lnTo>
                  <a:pt x="68580" y="56910"/>
                </a:lnTo>
                <a:lnTo>
                  <a:pt x="68530" y="56860"/>
                </a:lnTo>
                <a:lnTo>
                  <a:pt x="68460" y="56790"/>
                </a:lnTo>
                <a:lnTo>
                  <a:pt x="68470" y="56730"/>
                </a:lnTo>
                <a:lnTo>
                  <a:pt x="68500" y="56710"/>
                </a:lnTo>
                <a:lnTo>
                  <a:pt x="68570" y="56710"/>
                </a:lnTo>
                <a:lnTo>
                  <a:pt x="68660" y="56720"/>
                </a:lnTo>
                <a:lnTo>
                  <a:pt x="68680" y="56700"/>
                </a:lnTo>
                <a:lnTo>
                  <a:pt x="68690" y="56640"/>
                </a:lnTo>
                <a:lnTo>
                  <a:pt x="68690" y="56610"/>
                </a:lnTo>
                <a:lnTo>
                  <a:pt x="68690" y="56570"/>
                </a:lnTo>
                <a:lnTo>
                  <a:pt x="68680" y="56500"/>
                </a:lnTo>
                <a:lnTo>
                  <a:pt x="68590" y="56380"/>
                </a:lnTo>
                <a:lnTo>
                  <a:pt x="68570" y="56270"/>
                </a:lnTo>
                <a:lnTo>
                  <a:pt x="68590" y="56200"/>
                </a:lnTo>
                <a:lnTo>
                  <a:pt x="68710" y="56180"/>
                </a:lnTo>
                <a:lnTo>
                  <a:pt x="68780" y="56100"/>
                </a:lnTo>
                <a:lnTo>
                  <a:pt x="68820" y="55920"/>
                </a:lnTo>
                <a:lnTo>
                  <a:pt x="68860" y="55870"/>
                </a:lnTo>
                <a:lnTo>
                  <a:pt x="68930" y="55880"/>
                </a:lnTo>
                <a:lnTo>
                  <a:pt x="68950" y="55880"/>
                </a:lnTo>
                <a:lnTo>
                  <a:pt x="68970" y="55880"/>
                </a:lnTo>
                <a:lnTo>
                  <a:pt x="69100" y="55890"/>
                </a:lnTo>
                <a:lnTo>
                  <a:pt x="69140" y="56020"/>
                </a:lnTo>
                <a:lnTo>
                  <a:pt x="69160" y="56030"/>
                </a:lnTo>
                <a:lnTo>
                  <a:pt x="69170" y="56030"/>
                </a:lnTo>
                <a:lnTo>
                  <a:pt x="69200" y="56030"/>
                </a:lnTo>
                <a:lnTo>
                  <a:pt x="69430" y="56120"/>
                </a:lnTo>
                <a:lnTo>
                  <a:pt x="69850" y="56280"/>
                </a:lnTo>
                <a:lnTo>
                  <a:pt x="70210" y="56420"/>
                </a:lnTo>
                <a:lnTo>
                  <a:pt x="70240" y="56410"/>
                </a:lnTo>
                <a:lnTo>
                  <a:pt x="70250" y="56400"/>
                </a:lnTo>
                <a:lnTo>
                  <a:pt x="70300" y="56390"/>
                </a:lnTo>
                <a:lnTo>
                  <a:pt x="70380" y="56440"/>
                </a:lnTo>
                <a:lnTo>
                  <a:pt x="70390" y="56460"/>
                </a:lnTo>
                <a:lnTo>
                  <a:pt x="70420" y="56470"/>
                </a:lnTo>
                <a:lnTo>
                  <a:pt x="70550" y="56420"/>
                </a:lnTo>
                <a:lnTo>
                  <a:pt x="70560" y="56430"/>
                </a:lnTo>
                <a:lnTo>
                  <a:pt x="70570" y="56430"/>
                </a:lnTo>
                <a:lnTo>
                  <a:pt x="70610" y="56450"/>
                </a:lnTo>
                <a:lnTo>
                  <a:pt x="70630" y="56500"/>
                </a:lnTo>
                <a:lnTo>
                  <a:pt x="70710" y="56510"/>
                </a:lnTo>
                <a:lnTo>
                  <a:pt x="70770" y="56540"/>
                </a:lnTo>
                <a:lnTo>
                  <a:pt x="70820" y="56570"/>
                </a:lnTo>
                <a:lnTo>
                  <a:pt x="70830" y="56580"/>
                </a:lnTo>
                <a:lnTo>
                  <a:pt x="70830" y="56590"/>
                </a:lnTo>
                <a:lnTo>
                  <a:pt x="70830" y="56600"/>
                </a:lnTo>
                <a:lnTo>
                  <a:pt x="70830" y="56610"/>
                </a:lnTo>
                <a:lnTo>
                  <a:pt x="70830" y="56650"/>
                </a:lnTo>
                <a:lnTo>
                  <a:pt x="70830" y="56660"/>
                </a:lnTo>
                <a:lnTo>
                  <a:pt x="70850" y="56720"/>
                </a:lnTo>
                <a:lnTo>
                  <a:pt x="70860" y="56780"/>
                </a:lnTo>
                <a:lnTo>
                  <a:pt x="70880" y="56810"/>
                </a:lnTo>
                <a:lnTo>
                  <a:pt x="70910" y="56830"/>
                </a:lnTo>
                <a:lnTo>
                  <a:pt x="70940" y="56830"/>
                </a:lnTo>
                <a:lnTo>
                  <a:pt x="70950" y="56850"/>
                </a:lnTo>
                <a:lnTo>
                  <a:pt x="70970" y="56880"/>
                </a:lnTo>
                <a:lnTo>
                  <a:pt x="71000" y="56940"/>
                </a:lnTo>
                <a:lnTo>
                  <a:pt x="71020" y="56970"/>
                </a:lnTo>
                <a:lnTo>
                  <a:pt x="71040" y="57020"/>
                </a:lnTo>
                <a:lnTo>
                  <a:pt x="71030" y="57060"/>
                </a:lnTo>
                <a:lnTo>
                  <a:pt x="71040" y="57090"/>
                </a:lnTo>
                <a:lnTo>
                  <a:pt x="71070" y="57120"/>
                </a:lnTo>
                <a:lnTo>
                  <a:pt x="71080" y="57170"/>
                </a:lnTo>
                <a:lnTo>
                  <a:pt x="71080" y="57210"/>
                </a:lnTo>
                <a:lnTo>
                  <a:pt x="71120" y="57280"/>
                </a:lnTo>
                <a:lnTo>
                  <a:pt x="71120" y="57370"/>
                </a:lnTo>
                <a:lnTo>
                  <a:pt x="71130" y="57430"/>
                </a:lnTo>
                <a:lnTo>
                  <a:pt x="71140" y="57480"/>
                </a:lnTo>
                <a:lnTo>
                  <a:pt x="71170" y="57510"/>
                </a:lnTo>
                <a:lnTo>
                  <a:pt x="71210" y="57530"/>
                </a:lnTo>
                <a:lnTo>
                  <a:pt x="71260" y="57540"/>
                </a:lnTo>
                <a:lnTo>
                  <a:pt x="71280" y="57550"/>
                </a:lnTo>
                <a:lnTo>
                  <a:pt x="71310" y="57570"/>
                </a:lnTo>
                <a:lnTo>
                  <a:pt x="71310" y="57610"/>
                </a:lnTo>
                <a:lnTo>
                  <a:pt x="71330" y="57670"/>
                </a:lnTo>
                <a:lnTo>
                  <a:pt x="71360" y="57700"/>
                </a:lnTo>
                <a:lnTo>
                  <a:pt x="71390" y="57730"/>
                </a:lnTo>
                <a:lnTo>
                  <a:pt x="71420" y="57780"/>
                </a:lnTo>
                <a:lnTo>
                  <a:pt x="71430" y="57820"/>
                </a:lnTo>
                <a:lnTo>
                  <a:pt x="71460" y="57840"/>
                </a:lnTo>
                <a:lnTo>
                  <a:pt x="71480" y="57860"/>
                </a:lnTo>
                <a:lnTo>
                  <a:pt x="72030" y="58400"/>
                </a:lnTo>
                <a:lnTo>
                  <a:pt x="72080" y="58500"/>
                </a:lnTo>
                <a:lnTo>
                  <a:pt x="72180" y="58660"/>
                </a:lnTo>
                <a:lnTo>
                  <a:pt x="72280" y="58810"/>
                </a:lnTo>
                <a:lnTo>
                  <a:pt x="72640" y="59320"/>
                </a:lnTo>
                <a:lnTo>
                  <a:pt x="72790" y="59470"/>
                </a:lnTo>
                <a:lnTo>
                  <a:pt x="72830" y="59510"/>
                </a:lnTo>
                <a:lnTo>
                  <a:pt x="72990" y="59680"/>
                </a:lnTo>
                <a:lnTo>
                  <a:pt x="73160" y="59860"/>
                </a:lnTo>
                <a:lnTo>
                  <a:pt x="73680" y="60460"/>
                </a:lnTo>
                <a:lnTo>
                  <a:pt x="73730" y="60540"/>
                </a:lnTo>
                <a:lnTo>
                  <a:pt x="73730" y="60570"/>
                </a:lnTo>
                <a:lnTo>
                  <a:pt x="73790" y="60570"/>
                </a:lnTo>
                <a:lnTo>
                  <a:pt x="73800" y="60590"/>
                </a:lnTo>
                <a:lnTo>
                  <a:pt x="73810" y="60590"/>
                </a:lnTo>
                <a:lnTo>
                  <a:pt x="73820" y="60590"/>
                </a:lnTo>
                <a:lnTo>
                  <a:pt x="73860" y="60580"/>
                </a:lnTo>
                <a:lnTo>
                  <a:pt x="73880" y="60560"/>
                </a:lnTo>
                <a:lnTo>
                  <a:pt x="73920" y="60570"/>
                </a:lnTo>
                <a:lnTo>
                  <a:pt x="73930" y="60590"/>
                </a:lnTo>
                <a:lnTo>
                  <a:pt x="73940" y="60610"/>
                </a:lnTo>
                <a:lnTo>
                  <a:pt x="73950" y="60640"/>
                </a:lnTo>
                <a:lnTo>
                  <a:pt x="73950" y="60650"/>
                </a:lnTo>
                <a:lnTo>
                  <a:pt x="73960" y="60660"/>
                </a:lnTo>
                <a:lnTo>
                  <a:pt x="73980" y="60660"/>
                </a:lnTo>
                <a:lnTo>
                  <a:pt x="73990" y="60660"/>
                </a:lnTo>
                <a:lnTo>
                  <a:pt x="74000" y="60660"/>
                </a:lnTo>
                <a:lnTo>
                  <a:pt x="74010" y="60650"/>
                </a:lnTo>
                <a:lnTo>
                  <a:pt x="74020" y="60650"/>
                </a:lnTo>
                <a:lnTo>
                  <a:pt x="74030" y="60650"/>
                </a:lnTo>
                <a:lnTo>
                  <a:pt x="74040" y="60650"/>
                </a:lnTo>
                <a:lnTo>
                  <a:pt x="74050" y="60640"/>
                </a:lnTo>
                <a:lnTo>
                  <a:pt x="74060" y="60640"/>
                </a:lnTo>
                <a:lnTo>
                  <a:pt x="74070" y="60640"/>
                </a:lnTo>
                <a:lnTo>
                  <a:pt x="74090" y="60650"/>
                </a:lnTo>
                <a:lnTo>
                  <a:pt x="74090" y="60660"/>
                </a:lnTo>
                <a:lnTo>
                  <a:pt x="74090" y="60670"/>
                </a:lnTo>
                <a:lnTo>
                  <a:pt x="74090" y="60680"/>
                </a:lnTo>
                <a:lnTo>
                  <a:pt x="74070" y="60710"/>
                </a:lnTo>
                <a:lnTo>
                  <a:pt x="74080" y="60730"/>
                </a:lnTo>
                <a:lnTo>
                  <a:pt x="74080" y="60740"/>
                </a:lnTo>
                <a:lnTo>
                  <a:pt x="74090" y="60740"/>
                </a:lnTo>
                <a:lnTo>
                  <a:pt x="74100" y="60750"/>
                </a:lnTo>
                <a:lnTo>
                  <a:pt x="74100" y="60790"/>
                </a:lnTo>
                <a:lnTo>
                  <a:pt x="74080" y="60830"/>
                </a:lnTo>
                <a:lnTo>
                  <a:pt x="74090" y="60830"/>
                </a:lnTo>
                <a:lnTo>
                  <a:pt x="74100" y="60850"/>
                </a:lnTo>
                <a:lnTo>
                  <a:pt x="74110" y="60870"/>
                </a:lnTo>
                <a:lnTo>
                  <a:pt x="74140" y="60890"/>
                </a:lnTo>
                <a:lnTo>
                  <a:pt x="74170" y="60880"/>
                </a:lnTo>
                <a:lnTo>
                  <a:pt x="74190" y="60890"/>
                </a:lnTo>
                <a:lnTo>
                  <a:pt x="74200" y="60910"/>
                </a:lnTo>
                <a:lnTo>
                  <a:pt x="74220" y="60920"/>
                </a:lnTo>
                <a:lnTo>
                  <a:pt x="74220" y="60930"/>
                </a:lnTo>
                <a:lnTo>
                  <a:pt x="74240" y="60930"/>
                </a:lnTo>
                <a:lnTo>
                  <a:pt x="74240" y="60940"/>
                </a:lnTo>
                <a:lnTo>
                  <a:pt x="74250" y="60940"/>
                </a:lnTo>
                <a:lnTo>
                  <a:pt x="74270" y="60950"/>
                </a:lnTo>
                <a:lnTo>
                  <a:pt x="74280" y="60970"/>
                </a:lnTo>
                <a:lnTo>
                  <a:pt x="74280" y="60980"/>
                </a:lnTo>
                <a:lnTo>
                  <a:pt x="74290" y="60980"/>
                </a:lnTo>
                <a:lnTo>
                  <a:pt x="74310" y="60980"/>
                </a:lnTo>
                <a:lnTo>
                  <a:pt x="74320" y="60980"/>
                </a:lnTo>
                <a:lnTo>
                  <a:pt x="74330" y="60980"/>
                </a:lnTo>
                <a:lnTo>
                  <a:pt x="74340" y="60980"/>
                </a:lnTo>
                <a:lnTo>
                  <a:pt x="74340" y="60970"/>
                </a:lnTo>
                <a:lnTo>
                  <a:pt x="74350" y="60970"/>
                </a:lnTo>
                <a:lnTo>
                  <a:pt x="74350" y="60960"/>
                </a:lnTo>
                <a:lnTo>
                  <a:pt x="74360" y="60960"/>
                </a:lnTo>
                <a:lnTo>
                  <a:pt x="74360" y="60950"/>
                </a:lnTo>
                <a:lnTo>
                  <a:pt x="74370" y="60950"/>
                </a:lnTo>
                <a:lnTo>
                  <a:pt x="74380" y="60950"/>
                </a:lnTo>
                <a:lnTo>
                  <a:pt x="74390" y="60950"/>
                </a:lnTo>
                <a:lnTo>
                  <a:pt x="74400" y="60950"/>
                </a:lnTo>
                <a:lnTo>
                  <a:pt x="74400" y="60940"/>
                </a:lnTo>
                <a:lnTo>
                  <a:pt x="74410" y="60940"/>
                </a:lnTo>
                <a:lnTo>
                  <a:pt x="74420" y="60930"/>
                </a:lnTo>
                <a:lnTo>
                  <a:pt x="74430" y="60930"/>
                </a:lnTo>
                <a:lnTo>
                  <a:pt x="74430" y="60940"/>
                </a:lnTo>
                <a:lnTo>
                  <a:pt x="74440" y="60940"/>
                </a:lnTo>
                <a:lnTo>
                  <a:pt x="74460" y="60950"/>
                </a:lnTo>
                <a:lnTo>
                  <a:pt x="74470" y="60960"/>
                </a:lnTo>
                <a:lnTo>
                  <a:pt x="74480" y="60980"/>
                </a:lnTo>
                <a:lnTo>
                  <a:pt x="74480" y="60990"/>
                </a:lnTo>
                <a:lnTo>
                  <a:pt x="74490" y="61010"/>
                </a:lnTo>
                <a:lnTo>
                  <a:pt x="74490" y="61020"/>
                </a:lnTo>
                <a:lnTo>
                  <a:pt x="74500" y="61020"/>
                </a:lnTo>
                <a:lnTo>
                  <a:pt x="74530" y="61050"/>
                </a:lnTo>
                <a:lnTo>
                  <a:pt x="74540" y="61010"/>
                </a:lnTo>
                <a:lnTo>
                  <a:pt x="74540" y="60960"/>
                </a:lnTo>
                <a:lnTo>
                  <a:pt x="74570" y="60930"/>
                </a:lnTo>
                <a:lnTo>
                  <a:pt x="74590" y="60940"/>
                </a:lnTo>
                <a:lnTo>
                  <a:pt x="74620" y="60940"/>
                </a:lnTo>
                <a:lnTo>
                  <a:pt x="74630" y="60970"/>
                </a:lnTo>
                <a:lnTo>
                  <a:pt x="74650" y="61010"/>
                </a:lnTo>
                <a:lnTo>
                  <a:pt x="74670" y="61020"/>
                </a:lnTo>
                <a:lnTo>
                  <a:pt x="74700" y="61000"/>
                </a:lnTo>
                <a:lnTo>
                  <a:pt x="74740" y="60960"/>
                </a:lnTo>
                <a:lnTo>
                  <a:pt x="74780" y="60940"/>
                </a:lnTo>
                <a:lnTo>
                  <a:pt x="74820" y="60940"/>
                </a:lnTo>
                <a:lnTo>
                  <a:pt x="74850" y="60950"/>
                </a:lnTo>
                <a:lnTo>
                  <a:pt x="74880" y="60980"/>
                </a:lnTo>
                <a:lnTo>
                  <a:pt x="74900" y="61040"/>
                </a:lnTo>
                <a:lnTo>
                  <a:pt x="74910" y="61080"/>
                </a:lnTo>
                <a:lnTo>
                  <a:pt x="74930" y="61080"/>
                </a:lnTo>
                <a:lnTo>
                  <a:pt x="74960" y="61060"/>
                </a:lnTo>
                <a:lnTo>
                  <a:pt x="75020" y="61070"/>
                </a:lnTo>
                <a:lnTo>
                  <a:pt x="75040" y="61140"/>
                </a:lnTo>
                <a:lnTo>
                  <a:pt x="75040" y="61200"/>
                </a:lnTo>
                <a:lnTo>
                  <a:pt x="75070" y="61250"/>
                </a:lnTo>
                <a:lnTo>
                  <a:pt x="75110" y="61290"/>
                </a:lnTo>
                <a:lnTo>
                  <a:pt x="75160" y="61330"/>
                </a:lnTo>
                <a:lnTo>
                  <a:pt x="75170" y="61390"/>
                </a:lnTo>
                <a:lnTo>
                  <a:pt x="75150" y="61470"/>
                </a:lnTo>
                <a:lnTo>
                  <a:pt x="75160" y="61490"/>
                </a:lnTo>
                <a:lnTo>
                  <a:pt x="75200" y="61560"/>
                </a:lnTo>
                <a:lnTo>
                  <a:pt x="75210" y="61630"/>
                </a:lnTo>
                <a:lnTo>
                  <a:pt x="75270" y="61720"/>
                </a:lnTo>
                <a:lnTo>
                  <a:pt x="75280" y="61790"/>
                </a:lnTo>
                <a:lnTo>
                  <a:pt x="75300" y="61840"/>
                </a:lnTo>
                <a:lnTo>
                  <a:pt x="75310" y="61870"/>
                </a:lnTo>
                <a:lnTo>
                  <a:pt x="75360" y="61890"/>
                </a:lnTo>
                <a:lnTo>
                  <a:pt x="75410" y="61900"/>
                </a:lnTo>
                <a:lnTo>
                  <a:pt x="75440" y="61920"/>
                </a:lnTo>
                <a:lnTo>
                  <a:pt x="75440" y="62000"/>
                </a:lnTo>
                <a:lnTo>
                  <a:pt x="75440" y="62010"/>
                </a:lnTo>
                <a:lnTo>
                  <a:pt x="75450" y="62010"/>
                </a:lnTo>
                <a:lnTo>
                  <a:pt x="75460" y="62020"/>
                </a:lnTo>
                <a:lnTo>
                  <a:pt x="75470" y="62030"/>
                </a:lnTo>
                <a:lnTo>
                  <a:pt x="75480" y="62030"/>
                </a:lnTo>
                <a:lnTo>
                  <a:pt x="75480" y="62040"/>
                </a:lnTo>
                <a:lnTo>
                  <a:pt x="75490" y="62040"/>
                </a:lnTo>
                <a:lnTo>
                  <a:pt x="75490" y="62050"/>
                </a:lnTo>
                <a:lnTo>
                  <a:pt x="75510" y="62080"/>
                </a:lnTo>
                <a:lnTo>
                  <a:pt x="75540" y="62130"/>
                </a:lnTo>
                <a:lnTo>
                  <a:pt x="75570" y="62170"/>
                </a:lnTo>
                <a:lnTo>
                  <a:pt x="75600" y="62210"/>
                </a:lnTo>
                <a:lnTo>
                  <a:pt x="75650" y="62280"/>
                </a:lnTo>
                <a:lnTo>
                  <a:pt x="75880" y="62480"/>
                </a:lnTo>
                <a:lnTo>
                  <a:pt x="76050" y="62590"/>
                </a:lnTo>
                <a:lnTo>
                  <a:pt x="76070" y="62590"/>
                </a:lnTo>
                <a:lnTo>
                  <a:pt x="76130" y="62610"/>
                </a:lnTo>
                <a:lnTo>
                  <a:pt x="76200" y="62620"/>
                </a:lnTo>
                <a:lnTo>
                  <a:pt x="76210" y="62620"/>
                </a:lnTo>
                <a:lnTo>
                  <a:pt x="76230" y="62620"/>
                </a:lnTo>
                <a:lnTo>
                  <a:pt x="76320" y="62590"/>
                </a:lnTo>
                <a:lnTo>
                  <a:pt x="76330" y="62580"/>
                </a:lnTo>
                <a:lnTo>
                  <a:pt x="76340" y="62590"/>
                </a:lnTo>
                <a:lnTo>
                  <a:pt x="76350" y="62590"/>
                </a:lnTo>
                <a:lnTo>
                  <a:pt x="76360" y="62590"/>
                </a:lnTo>
                <a:lnTo>
                  <a:pt x="76360" y="62600"/>
                </a:lnTo>
                <a:lnTo>
                  <a:pt x="76380" y="62600"/>
                </a:lnTo>
                <a:lnTo>
                  <a:pt x="76390" y="62600"/>
                </a:lnTo>
                <a:lnTo>
                  <a:pt x="76390" y="62610"/>
                </a:lnTo>
                <a:lnTo>
                  <a:pt x="76400" y="62610"/>
                </a:lnTo>
                <a:lnTo>
                  <a:pt x="76430" y="62620"/>
                </a:lnTo>
                <a:lnTo>
                  <a:pt x="76440" y="62630"/>
                </a:lnTo>
                <a:lnTo>
                  <a:pt x="76450" y="62630"/>
                </a:lnTo>
                <a:lnTo>
                  <a:pt x="76460" y="62630"/>
                </a:lnTo>
                <a:lnTo>
                  <a:pt x="76470" y="62630"/>
                </a:lnTo>
                <a:lnTo>
                  <a:pt x="76500" y="62620"/>
                </a:lnTo>
                <a:lnTo>
                  <a:pt x="76530" y="62610"/>
                </a:lnTo>
                <a:lnTo>
                  <a:pt x="76540" y="62610"/>
                </a:lnTo>
                <a:lnTo>
                  <a:pt x="76550" y="62610"/>
                </a:lnTo>
                <a:lnTo>
                  <a:pt x="76600" y="62590"/>
                </a:lnTo>
                <a:lnTo>
                  <a:pt x="76610" y="62590"/>
                </a:lnTo>
                <a:lnTo>
                  <a:pt x="76620" y="62590"/>
                </a:lnTo>
                <a:lnTo>
                  <a:pt x="76630" y="62600"/>
                </a:lnTo>
                <a:lnTo>
                  <a:pt x="76640" y="62620"/>
                </a:lnTo>
                <a:lnTo>
                  <a:pt x="76670" y="62640"/>
                </a:lnTo>
                <a:lnTo>
                  <a:pt x="76740" y="62730"/>
                </a:lnTo>
                <a:lnTo>
                  <a:pt x="76770" y="62770"/>
                </a:lnTo>
                <a:lnTo>
                  <a:pt x="76780" y="62770"/>
                </a:lnTo>
                <a:lnTo>
                  <a:pt x="76880" y="62870"/>
                </a:lnTo>
                <a:lnTo>
                  <a:pt x="77000" y="62970"/>
                </a:lnTo>
                <a:lnTo>
                  <a:pt x="77110" y="63080"/>
                </a:lnTo>
                <a:lnTo>
                  <a:pt x="77200" y="63160"/>
                </a:lnTo>
                <a:lnTo>
                  <a:pt x="77210" y="63170"/>
                </a:lnTo>
                <a:lnTo>
                  <a:pt x="77240" y="63210"/>
                </a:lnTo>
                <a:lnTo>
                  <a:pt x="77290" y="63250"/>
                </a:lnTo>
                <a:lnTo>
                  <a:pt x="77510" y="63330"/>
                </a:lnTo>
                <a:lnTo>
                  <a:pt x="77880" y="63500"/>
                </a:lnTo>
                <a:lnTo>
                  <a:pt x="77990" y="63530"/>
                </a:lnTo>
                <a:lnTo>
                  <a:pt x="78270" y="63590"/>
                </a:lnTo>
                <a:lnTo>
                  <a:pt x="78440" y="63590"/>
                </a:lnTo>
                <a:lnTo>
                  <a:pt x="78780" y="63600"/>
                </a:lnTo>
                <a:lnTo>
                  <a:pt x="79120" y="63570"/>
                </a:lnTo>
                <a:lnTo>
                  <a:pt x="79170" y="63620"/>
                </a:lnTo>
                <a:lnTo>
                  <a:pt x="79220" y="63640"/>
                </a:lnTo>
                <a:lnTo>
                  <a:pt x="79310" y="63660"/>
                </a:lnTo>
                <a:lnTo>
                  <a:pt x="79350" y="63700"/>
                </a:lnTo>
                <a:lnTo>
                  <a:pt x="79390" y="63740"/>
                </a:lnTo>
                <a:lnTo>
                  <a:pt x="79420" y="63720"/>
                </a:lnTo>
                <a:lnTo>
                  <a:pt x="79430" y="63720"/>
                </a:lnTo>
                <a:lnTo>
                  <a:pt x="79460" y="63710"/>
                </a:lnTo>
                <a:lnTo>
                  <a:pt x="79500" y="63740"/>
                </a:lnTo>
                <a:lnTo>
                  <a:pt x="79530" y="63760"/>
                </a:lnTo>
                <a:lnTo>
                  <a:pt x="79550" y="63810"/>
                </a:lnTo>
                <a:lnTo>
                  <a:pt x="79560" y="63820"/>
                </a:lnTo>
                <a:lnTo>
                  <a:pt x="79580" y="63820"/>
                </a:lnTo>
                <a:lnTo>
                  <a:pt x="79590" y="63820"/>
                </a:lnTo>
                <a:lnTo>
                  <a:pt x="79600" y="63820"/>
                </a:lnTo>
                <a:lnTo>
                  <a:pt x="79610" y="63820"/>
                </a:lnTo>
                <a:lnTo>
                  <a:pt x="79640" y="63820"/>
                </a:lnTo>
                <a:lnTo>
                  <a:pt x="79660" y="63810"/>
                </a:lnTo>
                <a:lnTo>
                  <a:pt x="79670" y="63810"/>
                </a:lnTo>
                <a:lnTo>
                  <a:pt x="79680" y="63810"/>
                </a:lnTo>
                <a:lnTo>
                  <a:pt x="79690" y="63820"/>
                </a:lnTo>
                <a:lnTo>
                  <a:pt x="79700" y="63830"/>
                </a:lnTo>
                <a:lnTo>
                  <a:pt x="79710" y="63830"/>
                </a:lnTo>
                <a:lnTo>
                  <a:pt x="79720" y="63840"/>
                </a:lnTo>
                <a:lnTo>
                  <a:pt x="79730" y="63850"/>
                </a:lnTo>
                <a:lnTo>
                  <a:pt x="79740" y="63860"/>
                </a:lnTo>
                <a:lnTo>
                  <a:pt x="79740" y="63870"/>
                </a:lnTo>
                <a:lnTo>
                  <a:pt x="79750" y="63870"/>
                </a:lnTo>
                <a:lnTo>
                  <a:pt x="79750" y="63880"/>
                </a:lnTo>
                <a:lnTo>
                  <a:pt x="79760" y="63880"/>
                </a:lnTo>
                <a:lnTo>
                  <a:pt x="79790" y="63890"/>
                </a:lnTo>
                <a:lnTo>
                  <a:pt x="79800" y="63890"/>
                </a:lnTo>
                <a:lnTo>
                  <a:pt x="79830" y="63880"/>
                </a:lnTo>
                <a:lnTo>
                  <a:pt x="79790" y="63920"/>
                </a:lnTo>
                <a:lnTo>
                  <a:pt x="79760" y="63950"/>
                </a:lnTo>
                <a:lnTo>
                  <a:pt x="79650" y="64050"/>
                </a:lnTo>
                <a:lnTo>
                  <a:pt x="79620" y="64110"/>
                </a:lnTo>
                <a:lnTo>
                  <a:pt x="79590" y="64150"/>
                </a:lnTo>
                <a:lnTo>
                  <a:pt x="79550" y="64230"/>
                </a:lnTo>
                <a:lnTo>
                  <a:pt x="79400" y="64470"/>
                </a:lnTo>
                <a:lnTo>
                  <a:pt x="79390" y="64490"/>
                </a:lnTo>
                <a:lnTo>
                  <a:pt x="79310" y="64610"/>
                </a:lnTo>
                <a:lnTo>
                  <a:pt x="79070" y="65030"/>
                </a:lnTo>
                <a:lnTo>
                  <a:pt x="78510" y="65980"/>
                </a:lnTo>
                <a:lnTo>
                  <a:pt x="78500" y="66010"/>
                </a:lnTo>
                <a:lnTo>
                  <a:pt x="78450" y="66100"/>
                </a:lnTo>
                <a:lnTo>
                  <a:pt x="78370" y="66230"/>
                </a:lnTo>
                <a:lnTo>
                  <a:pt x="78110" y="66660"/>
                </a:lnTo>
                <a:lnTo>
                  <a:pt x="78000" y="66880"/>
                </a:lnTo>
                <a:lnTo>
                  <a:pt x="77910" y="67030"/>
                </a:lnTo>
                <a:lnTo>
                  <a:pt x="77570" y="67670"/>
                </a:lnTo>
                <a:lnTo>
                  <a:pt x="77550" y="67740"/>
                </a:lnTo>
                <a:lnTo>
                  <a:pt x="77480" y="67920"/>
                </a:lnTo>
                <a:lnTo>
                  <a:pt x="77470" y="67940"/>
                </a:lnTo>
                <a:lnTo>
                  <a:pt x="77440" y="67950"/>
                </a:lnTo>
                <a:lnTo>
                  <a:pt x="77070" y="68220"/>
                </a:lnTo>
                <a:lnTo>
                  <a:pt x="76940" y="68250"/>
                </a:lnTo>
                <a:lnTo>
                  <a:pt x="76800" y="68320"/>
                </a:lnTo>
                <a:lnTo>
                  <a:pt x="76760" y="68330"/>
                </a:lnTo>
                <a:lnTo>
                  <a:pt x="76660" y="68410"/>
                </a:lnTo>
                <a:lnTo>
                  <a:pt x="76590" y="68500"/>
                </a:lnTo>
                <a:lnTo>
                  <a:pt x="76490" y="68660"/>
                </a:lnTo>
                <a:lnTo>
                  <a:pt x="76380" y="68900"/>
                </a:lnTo>
                <a:lnTo>
                  <a:pt x="76340" y="68980"/>
                </a:lnTo>
                <a:lnTo>
                  <a:pt x="76310" y="69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