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River Nile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River Nile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61980" y="10830"/>
                </a:moveTo>
                <a:lnTo>
                  <a:pt x="62170" y="10830"/>
                </a:lnTo>
                <a:lnTo>
                  <a:pt x="62610" y="10830"/>
                </a:lnTo>
                <a:lnTo>
                  <a:pt x="62720" y="10830"/>
                </a:lnTo>
                <a:lnTo>
                  <a:pt x="63280" y="10830"/>
                </a:lnTo>
                <a:lnTo>
                  <a:pt x="63830" y="10830"/>
                </a:lnTo>
                <a:lnTo>
                  <a:pt x="64390" y="10830"/>
                </a:lnTo>
                <a:lnTo>
                  <a:pt x="64940" y="10830"/>
                </a:lnTo>
                <a:lnTo>
                  <a:pt x="65500" y="10830"/>
                </a:lnTo>
                <a:lnTo>
                  <a:pt x="66050" y="10830"/>
                </a:lnTo>
                <a:lnTo>
                  <a:pt x="66110" y="10830"/>
                </a:lnTo>
                <a:lnTo>
                  <a:pt x="66580" y="11190"/>
                </a:lnTo>
                <a:lnTo>
                  <a:pt x="66950" y="11460"/>
                </a:lnTo>
                <a:lnTo>
                  <a:pt x="66960" y="11470"/>
                </a:lnTo>
                <a:lnTo>
                  <a:pt x="68200" y="12430"/>
                </a:lnTo>
                <a:lnTo>
                  <a:pt x="68210" y="12430"/>
                </a:lnTo>
                <a:lnTo>
                  <a:pt x="68230" y="12430"/>
                </a:lnTo>
                <a:lnTo>
                  <a:pt x="68160" y="12470"/>
                </a:lnTo>
                <a:lnTo>
                  <a:pt x="68160" y="12480"/>
                </a:lnTo>
                <a:lnTo>
                  <a:pt x="67200" y="13190"/>
                </a:lnTo>
                <a:lnTo>
                  <a:pt x="66780" y="13500"/>
                </a:lnTo>
                <a:lnTo>
                  <a:pt x="66650" y="13590"/>
                </a:lnTo>
                <a:lnTo>
                  <a:pt x="66590" y="13630"/>
                </a:lnTo>
                <a:lnTo>
                  <a:pt x="66600" y="13660"/>
                </a:lnTo>
                <a:lnTo>
                  <a:pt x="66650" y="13720"/>
                </a:lnTo>
                <a:lnTo>
                  <a:pt x="66730" y="13810"/>
                </a:lnTo>
                <a:lnTo>
                  <a:pt x="66850" y="13920"/>
                </a:lnTo>
                <a:lnTo>
                  <a:pt x="66890" y="13980"/>
                </a:lnTo>
                <a:lnTo>
                  <a:pt x="66920" y="14030"/>
                </a:lnTo>
                <a:lnTo>
                  <a:pt x="66930" y="14120"/>
                </a:lnTo>
                <a:lnTo>
                  <a:pt x="66960" y="14280"/>
                </a:lnTo>
                <a:lnTo>
                  <a:pt x="66980" y="14460"/>
                </a:lnTo>
                <a:lnTo>
                  <a:pt x="66980" y="14490"/>
                </a:lnTo>
                <a:lnTo>
                  <a:pt x="67000" y="14550"/>
                </a:lnTo>
                <a:lnTo>
                  <a:pt x="67060" y="14680"/>
                </a:lnTo>
                <a:lnTo>
                  <a:pt x="67080" y="14760"/>
                </a:lnTo>
                <a:lnTo>
                  <a:pt x="67110" y="14910"/>
                </a:lnTo>
                <a:lnTo>
                  <a:pt x="67120" y="15050"/>
                </a:lnTo>
                <a:lnTo>
                  <a:pt x="67120" y="15180"/>
                </a:lnTo>
                <a:lnTo>
                  <a:pt x="67080" y="15270"/>
                </a:lnTo>
                <a:lnTo>
                  <a:pt x="67000" y="15370"/>
                </a:lnTo>
                <a:lnTo>
                  <a:pt x="66920" y="15470"/>
                </a:lnTo>
                <a:lnTo>
                  <a:pt x="66820" y="15570"/>
                </a:lnTo>
                <a:lnTo>
                  <a:pt x="66770" y="15620"/>
                </a:lnTo>
                <a:lnTo>
                  <a:pt x="66750" y="15680"/>
                </a:lnTo>
                <a:lnTo>
                  <a:pt x="66740" y="15750"/>
                </a:lnTo>
                <a:lnTo>
                  <a:pt x="66750" y="15810"/>
                </a:lnTo>
                <a:lnTo>
                  <a:pt x="66780" y="15920"/>
                </a:lnTo>
                <a:lnTo>
                  <a:pt x="66800" y="16050"/>
                </a:lnTo>
                <a:lnTo>
                  <a:pt x="66810" y="16110"/>
                </a:lnTo>
                <a:lnTo>
                  <a:pt x="66810" y="16230"/>
                </a:lnTo>
                <a:lnTo>
                  <a:pt x="66800" y="16310"/>
                </a:lnTo>
                <a:lnTo>
                  <a:pt x="66790" y="16340"/>
                </a:lnTo>
                <a:lnTo>
                  <a:pt x="66730" y="16570"/>
                </a:lnTo>
                <a:lnTo>
                  <a:pt x="66700" y="16660"/>
                </a:lnTo>
                <a:lnTo>
                  <a:pt x="66690" y="16690"/>
                </a:lnTo>
                <a:lnTo>
                  <a:pt x="66680" y="16720"/>
                </a:lnTo>
                <a:lnTo>
                  <a:pt x="66650" y="16790"/>
                </a:lnTo>
                <a:lnTo>
                  <a:pt x="66680" y="16930"/>
                </a:lnTo>
                <a:lnTo>
                  <a:pt x="66740" y="17050"/>
                </a:lnTo>
                <a:lnTo>
                  <a:pt x="66860" y="17150"/>
                </a:lnTo>
                <a:lnTo>
                  <a:pt x="66880" y="17150"/>
                </a:lnTo>
                <a:lnTo>
                  <a:pt x="66980" y="17200"/>
                </a:lnTo>
                <a:lnTo>
                  <a:pt x="67090" y="17250"/>
                </a:lnTo>
                <a:lnTo>
                  <a:pt x="67180" y="17320"/>
                </a:lnTo>
                <a:lnTo>
                  <a:pt x="67270" y="17400"/>
                </a:lnTo>
                <a:lnTo>
                  <a:pt x="67370" y="17500"/>
                </a:lnTo>
                <a:lnTo>
                  <a:pt x="67440" y="17590"/>
                </a:lnTo>
                <a:lnTo>
                  <a:pt x="67480" y="17660"/>
                </a:lnTo>
                <a:lnTo>
                  <a:pt x="67510" y="17720"/>
                </a:lnTo>
                <a:lnTo>
                  <a:pt x="67580" y="17820"/>
                </a:lnTo>
                <a:lnTo>
                  <a:pt x="67650" y="17910"/>
                </a:lnTo>
                <a:lnTo>
                  <a:pt x="67670" y="17920"/>
                </a:lnTo>
                <a:lnTo>
                  <a:pt x="67720" y="17960"/>
                </a:lnTo>
                <a:lnTo>
                  <a:pt x="67770" y="17990"/>
                </a:lnTo>
                <a:lnTo>
                  <a:pt x="67780" y="18000"/>
                </a:lnTo>
                <a:lnTo>
                  <a:pt x="67850" y="18010"/>
                </a:lnTo>
                <a:lnTo>
                  <a:pt x="67960" y="18030"/>
                </a:lnTo>
                <a:lnTo>
                  <a:pt x="68020" y="18050"/>
                </a:lnTo>
                <a:lnTo>
                  <a:pt x="68090" y="18080"/>
                </a:lnTo>
                <a:lnTo>
                  <a:pt x="68110" y="18080"/>
                </a:lnTo>
                <a:lnTo>
                  <a:pt x="68120" y="18100"/>
                </a:lnTo>
                <a:lnTo>
                  <a:pt x="68160" y="18120"/>
                </a:lnTo>
                <a:lnTo>
                  <a:pt x="68150" y="18120"/>
                </a:lnTo>
                <a:lnTo>
                  <a:pt x="68200" y="18180"/>
                </a:lnTo>
                <a:lnTo>
                  <a:pt x="68210" y="18270"/>
                </a:lnTo>
                <a:lnTo>
                  <a:pt x="68240" y="18320"/>
                </a:lnTo>
                <a:lnTo>
                  <a:pt x="68260" y="18360"/>
                </a:lnTo>
                <a:lnTo>
                  <a:pt x="68280" y="18400"/>
                </a:lnTo>
                <a:lnTo>
                  <a:pt x="68300" y="18480"/>
                </a:lnTo>
                <a:lnTo>
                  <a:pt x="68310" y="18570"/>
                </a:lnTo>
                <a:lnTo>
                  <a:pt x="68330" y="18650"/>
                </a:lnTo>
                <a:lnTo>
                  <a:pt x="68370" y="18720"/>
                </a:lnTo>
                <a:lnTo>
                  <a:pt x="68400" y="18770"/>
                </a:lnTo>
                <a:lnTo>
                  <a:pt x="68470" y="18830"/>
                </a:lnTo>
                <a:lnTo>
                  <a:pt x="68510" y="18880"/>
                </a:lnTo>
                <a:lnTo>
                  <a:pt x="68540" y="18930"/>
                </a:lnTo>
                <a:lnTo>
                  <a:pt x="68560" y="19000"/>
                </a:lnTo>
                <a:lnTo>
                  <a:pt x="68570" y="19090"/>
                </a:lnTo>
                <a:lnTo>
                  <a:pt x="68600" y="19180"/>
                </a:lnTo>
                <a:lnTo>
                  <a:pt x="68660" y="19310"/>
                </a:lnTo>
                <a:lnTo>
                  <a:pt x="68770" y="19460"/>
                </a:lnTo>
                <a:lnTo>
                  <a:pt x="68790" y="19500"/>
                </a:lnTo>
                <a:lnTo>
                  <a:pt x="68820" y="19530"/>
                </a:lnTo>
                <a:lnTo>
                  <a:pt x="68610" y="21040"/>
                </a:lnTo>
                <a:lnTo>
                  <a:pt x="68490" y="22010"/>
                </a:lnTo>
                <a:lnTo>
                  <a:pt x="68620" y="22640"/>
                </a:lnTo>
                <a:lnTo>
                  <a:pt x="68950" y="24090"/>
                </a:lnTo>
                <a:lnTo>
                  <a:pt x="68940" y="24220"/>
                </a:lnTo>
                <a:lnTo>
                  <a:pt x="68860" y="25330"/>
                </a:lnTo>
                <a:lnTo>
                  <a:pt x="68830" y="25670"/>
                </a:lnTo>
                <a:lnTo>
                  <a:pt x="68850" y="25780"/>
                </a:lnTo>
                <a:lnTo>
                  <a:pt x="68890" y="26100"/>
                </a:lnTo>
                <a:lnTo>
                  <a:pt x="68890" y="26130"/>
                </a:lnTo>
                <a:lnTo>
                  <a:pt x="68910" y="26150"/>
                </a:lnTo>
                <a:lnTo>
                  <a:pt x="68930" y="26180"/>
                </a:lnTo>
                <a:lnTo>
                  <a:pt x="69080" y="26440"/>
                </a:lnTo>
                <a:lnTo>
                  <a:pt x="69230" y="26690"/>
                </a:lnTo>
                <a:lnTo>
                  <a:pt x="69260" y="26740"/>
                </a:lnTo>
                <a:lnTo>
                  <a:pt x="69290" y="26800"/>
                </a:lnTo>
                <a:lnTo>
                  <a:pt x="69500" y="27130"/>
                </a:lnTo>
                <a:lnTo>
                  <a:pt x="69530" y="27200"/>
                </a:lnTo>
                <a:lnTo>
                  <a:pt x="69580" y="27340"/>
                </a:lnTo>
                <a:lnTo>
                  <a:pt x="69590" y="27360"/>
                </a:lnTo>
                <a:lnTo>
                  <a:pt x="70010" y="28520"/>
                </a:lnTo>
                <a:lnTo>
                  <a:pt x="70160" y="28920"/>
                </a:lnTo>
                <a:lnTo>
                  <a:pt x="70760" y="30510"/>
                </a:lnTo>
                <a:lnTo>
                  <a:pt x="70770" y="30530"/>
                </a:lnTo>
                <a:lnTo>
                  <a:pt x="71250" y="31790"/>
                </a:lnTo>
                <a:lnTo>
                  <a:pt x="72130" y="32080"/>
                </a:lnTo>
                <a:lnTo>
                  <a:pt x="73050" y="32390"/>
                </a:lnTo>
                <a:lnTo>
                  <a:pt x="73160" y="32440"/>
                </a:lnTo>
                <a:lnTo>
                  <a:pt x="73650" y="32720"/>
                </a:lnTo>
                <a:lnTo>
                  <a:pt x="73840" y="32830"/>
                </a:lnTo>
                <a:lnTo>
                  <a:pt x="73910" y="32860"/>
                </a:lnTo>
                <a:lnTo>
                  <a:pt x="74310" y="33280"/>
                </a:lnTo>
                <a:lnTo>
                  <a:pt x="75120" y="34080"/>
                </a:lnTo>
                <a:lnTo>
                  <a:pt x="75230" y="34190"/>
                </a:lnTo>
                <a:lnTo>
                  <a:pt x="75270" y="34220"/>
                </a:lnTo>
                <a:lnTo>
                  <a:pt x="75290" y="34260"/>
                </a:lnTo>
                <a:lnTo>
                  <a:pt x="75340" y="34330"/>
                </a:lnTo>
                <a:lnTo>
                  <a:pt x="75590" y="34700"/>
                </a:lnTo>
                <a:lnTo>
                  <a:pt x="75700" y="34850"/>
                </a:lnTo>
                <a:lnTo>
                  <a:pt x="76110" y="35360"/>
                </a:lnTo>
                <a:lnTo>
                  <a:pt x="76450" y="35790"/>
                </a:lnTo>
                <a:lnTo>
                  <a:pt x="76770" y="36180"/>
                </a:lnTo>
                <a:lnTo>
                  <a:pt x="76990" y="36400"/>
                </a:lnTo>
                <a:lnTo>
                  <a:pt x="77210" y="36600"/>
                </a:lnTo>
                <a:lnTo>
                  <a:pt x="77560" y="36890"/>
                </a:lnTo>
                <a:lnTo>
                  <a:pt x="77940" y="37230"/>
                </a:lnTo>
                <a:lnTo>
                  <a:pt x="78490" y="37650"/>
                </a:lnTo>
                <a:lnTo>
                  <a:pt x="78680" y="37790"/>
                </a:lnTo>
                <a:lnTo>
                  <a:pt x="78840" y="37910"/>
                </a:lnTo>
                <a:lnTo>
                  <a:pt x="79220" y="38170"/>
                </a:lnTo>
                <a:lnTo>
                  <a:pt x="79420" y="38270"/>
                </a:lnTo>
                <a:lnTo>
                  <a:pt x="79590" y="38390"/>
                </a:lnTo>
                <a:lnTo>
                  <a:pt x="79600" y="38500"/>
                </a:lnTo>
                <a:lnTo>
                  <a:pt x="79610" y="39080"/>
                </a:lnTo>
                <a:lnTo>
                  <a:pt x="79620" y="40150"/>
                </a:lnTo>
                <a:lnTo>
                  <a:pt x="79640" y="41740"/>
                </a:lnTo>
                <a:lnTo>
                  <a:pt x="79670" y="42880"/>
                </a:lnTo>
                <a:lnTo>
                  <a:pt x="79410" y="43120"/>
                </a:lnTo>
                <a:lnTo>
                  <a:pt x="78300" y="43680"/>
                </a:lnTo>
                <a:lnTo>
                  <a:pt x="78070" y="43580"/>
                </a:lnTo>
                <a:lnTo>
                  <a:pt x="77840" y="43480"/>
                </a:lnTo>
                <a:lnTo>
                  <a:pt x="77810" y="43480"/>
                </a:lnTo>
                <a:lnTo>
                  <a:pt x="77440" y="43470"/>
                </a:lnTo>
                <a:lnTo>
                  <a:pt x="75940" y="43550"/>
                </a:lnTo>
                <a:lnTo>
                  <a:pt x="73510" y="43570"/>
                </a:lnTo>
                <a:lnTo>
                  <a:pt x="72810" y="43580"/>
                </a:lnTo>
                <a:lnTo>
                  <a:pt x="72800" y="43580"/>
                </a:lnTo>
                <a:lnTo>
                  <a:pt x="72800" y="43590"/>
                </a:lnTo>
                <a:lnTo>
                  <a:pt x="72790" y="43600"/>
                </a:lnTo>
                <a:lnTo>
                  <a:pt x="72790" y="43610"/>
                </a:lnTo>
                <a:lnTo>
                  <a:pt x="72780" y="43610"/>
                </a:lnTo>
                <a:lnTo>
                  <a:pt x="72780" y="43620"/>
                </a:lnTo>
                <a:lnTo>
                  <a:pt x="72770" y="43620"/>
                </a:lnTo>
                <a:lnTo>
                  <a:pt x="72770" y="43630"/>
                </a:lnTo>
                <a:lnTo>
                  <a:pt x="72770" y="43640"/>
                </a:lnTo>
                <a:lnTo>
                  <a:pt x="72760" y="43640"/>
                </a:lnTo>
                <a:lnTo>
                  <a:pt x="72760" y="43650"/>
                </a:lnTo>
                <a:lnTo>
                  <a:pt x="72740" y="43660"/>
                </a:lnTo>
                <a:lnTo>
                  <a:pt x="72740" y="43670"/>
                </a:lnTo>
                <a:lnTo>
                  <a:pt x="72740" y="43680"/>
                </a:lnTo>
                <a:lnTo>
                  <a:pt x="72730" y="43680"/>
                </a:lnTo>
                <a:lnTo>
                  <a:pt x="72730" y="43690"/>
                </a:lnTo>
                <a:lnTo>
                  <a:pt x="72720" y="43690"/>
                </a:lnTo>
                <a:lnTo>
                  <a:pt x="72720" y="43700"/>
                </a:lnTo>
                <a:lnTo>
                  <a:pt x="72710" y="43710"/>
                </a:lnTo>
                <a:lnTo>
                  <a:pt x="72710" y="43720"/>
                </a:lnTo>
                <a:lnTo>
                  <a:pt x="72690" y="43730"/>
                </a:lnTo>
                <a:lnTo>
                  <a:pt x="72680" y="43750"/>
                </a:lnTo>
                <a:lnTo>
                  <a:pt x="72680" y="43760"/>
                </a:lnTo>
                <a:lnTo>
                  <a:pt x="72670" y="43770"/>
                </a:lnTo>
                <a:lnTo>
                  <a:pt x="72660" y="43770"/>
                </a:lnTo>
                <a:lnTo>
                  <a:pt x="72660" y="43780"/>
                </a:lnTo>
                <a:lnTo>
                  <a:pt x="72640" y="43810"/>
                </a:lnTo>
                <a:lnTo>
                  <a:pt x="72610" y="43850"/>
                </a:lnTo>
                <a:lnTo>
                  <a:pt x="72580" y="43890"/>
                </a:lnTo>
                <a:lnTo>
                  <a:pt x="72570" y="43910"/>
                </a:lnTo>
                <a:lnTo>
                  <a:pt x="72550" y="43930"/>
                </a:lnTo>
                <a:lnTo>
                  <a:pt x="72540" y="43950"/>
                </a:lnTo>
                <a:lnTo>
                  <a:pt x="72530" y="43960"/>
                </a:lnTo>
                <a:lnTo>
                  <a:pt x="72500" y="44000"/>
                </a:lnTo>
                <a:lnTo>
                  <a:pt x="72480" y="44030"/>
                </a:lnTo>
                <a:lnTo>
                  <a:pt x="72470" y="44040"/>
                </a:lnTo>
                <a:lnTo>
                  <a:pt x="72430" y="44100"/>
                </a:lnTo>
                <a:lnTo>
                  <a:pt x="72400" y="44150"/>
                </a:lnTo>
                <a:lnTo>
                  <a:pt x="72350" y="44210"/>
                </a:lnTo>
                <a:lnTo>
                  <a:pt x="72300" y="44280"/>
                </a:lnTo>
                <a:lnTo>
                  <a:pt x="72130" y="44520"/>
                </a:lnTo>
                <a:lnTo>
                  <a:pt x="72100" y="44560"/>
                </a:lnTo>
                <a:lnTo>
                  <a:pt x="71950" y="44770"/>
                </a:lnTo>
                <a:lnTo>
                  <a:pt x="71890" y="44850"/>
                </a:lnTo>
                <a:lnTo>
                  <a:pt x="71790" y="44910"/>
                </a:lnTo>
                <a:lnTo>
                  <a:pt x="71780" y="44920"/>
                </a:lnTo>
                <a:lnTo>
                  <a:pt x="71870" y="45070"/>
                </a:lnTo>
                <a:lnTo>
                  <a:pt x="71890" y="45090"/>
                </a:lnTo>
                <a:lnTo>
                  <a:pt x="71900" y="45110"/>
                </a:lnTo>
                <a:lnTo>
                  <a:pt x="71950" y="45200"/>
                </a:lnTo>
                <a:lnTo>
                  <a:pt x="72010" y="45320"/>
                </a:lnTo>
                <a:lnTo>
                  <a:pt x="72030" y="45350"/>
                </a:lnTo>
                <a:lnTo>
                  <a:pt x="72280" y="45800"/>
                </a:lnTo>
                <a:lnTo>
                  <a:pt x="72430" y="46070"/>
                </a:lnTo>
                <a:lnTo>
                  <a:pt x="72520" y="46420"/>
                </a:lnTo>
                <a:lnTo>
                  <a:pt x="72670" y="47010"/>
                </a:lnTo>
                <a:lnTo>
                  <a:pt x="72430" y="46070"/>
                </a:lnTo>
                <a:lnTo>
                  <a:pt x="72280" y="45800"/>
                </a:lnTo>
                <a:lnTo>
                  <a:pt x="72030" y="45350"/>
                </a:lnTo>
                <a:lnTo>
                  <a:pt x="71900" y="45110"/>
                </a:lnTo>
                <a:lnTo>
                  <a:pt x="71890" y="45090"/>
                </a:lnTo>
                <a:lnTo>
                  <a:pt x="71870" y="45070"/>
                </a:lnTo>
                <a:lnTo>
                  <a:pt x="71780" y="44920"/>
                </a:lnTo>
                <a:lnTo>
                  <a:pt x="71610" y="44960"/>
                </a:lnTo>
                <a:lnTo>
                  <a:pt x="71010" y="45080"/>
                </a:lnTo>
                <a:lnTo>
                  <a:pt x="70710" y="45150"/>
                </a:lnTo>
                <a:lnTo>
                  <a:pt x="70600" y="45170"/>
                </a:lnTo>
                <a:lnTo>
                  <a:pt x="70540" y="45190"/>
                </a:lnTo>
                <a:lnTo>
                  <a:pt x="70490" y="45190"/>
                </a:lnTo>
                <a:lnTo>
                  <a:pt x="70440" y="45210"/>
                </a:lnTo>
                <a:lnTo>
                  <a:pt x="69960" y="45240"/>
                </a:lnTo>
                <a:lnTo>
                  <a:pt x="69910" y="45250"/>
                </a:lnTo>
                <a:lnTo>
                  <a:pt x="69760" y="45260"/>
                </a:lnTo>
                <a:lnTo>
                  <a:pt x="68790" y="45330"/>
                </a:lnTo>
                <a:lnTo>
                  <a:pt x="68360" y="45140"/>
                </a:lnTo>
                <a:lnTo>
                  <a:pt x="68070" y="45010"/>
                </a:lnTo>
                <a:lnTo>
                  <a:pt x="67960" y="44920"/>
                </a:lnTo>
                <a:lnTo>
                  <a:pt x="67670" y="44680"/>
                </a:lnTo>
                <a:lnTo>
                  <a:pt x="67550" y="44580"/>
                </a:lnTo>
                <a:lnTo>
                  <a:pt x="67130" y="44430"/>
                </a:lnTo>
                <a:lnTo>
                  <a:pt x="67000" y="44380"/>
                </a:lnTo>
                <a:lnTo>
                  <a:pt x="66910" y="44350"/>
                </a:lnTo>
                <a:lnTo>
                  <a:pt x="66840" y="44320"/>
                </a:lnTo>
                <a:lnTo>
                  <a:pt x="66750" y="44290"/>
                </a:lnTo>
                <a:lnTo>
                  <a:pt x="66730" y="44280"/>
                </a:lnTo>
                <a:lnTo>
                  <a:pt x="66720" y="44270"/>
                </a:lnTo>
                <a:lnTo>
                  <a:pt x="66710" y="44270"/>
                </a:lnTo>
                <a:lnTo>
                  <a:pt x="66700" y="44270"/>
                </a:lnTo>
                <a:lnTo>
                  <a:pt x="66690" y="44260"/>
                </a:lnTo>
                <a:lnTo>
                  <a:pt x="66630" y="44250"/>
                </a:lnTo>
                <a:lnTo>
                  <a:pt x="66570" y="44240"/>
                </a:lnTo>
                <a:lnTo>
                  <a:pt x="66410" y="44210"/>
                </a:lnTo>
                <a:lnTo>
                  <a:pt x="65540" y="44050"/>
                </a:lnTo>
                <a:lnTo>
                  <a:pt x="65290" y="44000"/>
                </a:lnTo>
                <a:lnTo>
                  <a:pt x="64660" y="43890"/>
                </a:lnTo>
                <a:lnTo>
                  <a:pt x="64250" y="43810"/>
                </a:lnTo>
                <a:lnTo>
                  <a:pt x="64140" y="43790"/>
                </a:lnTo>
                <a:lnTo>
                  <a:pt x="64060" y="43730"/>
                </a:lnTo>
                <a:lnTo>
                  <a:pt x="64050" y="43720"/>
                </a:lnTo>
                <a:lnTo>
                  <a:pt x="64040" y="43720"/>
                </a:lnTo>
                <a:lnTo>
                  <a:pt x="63990" y="43680"/>
                </a:lnTo>
                <a:lnTo>
                  <a:pt x="63750" y="43500"/>
                </a:lnTo>
                <a:lnTo>
                  <a:pt x="63720" y="43480"/>
                </a:lnTo>
                <a:lnTo>
                  <a:pt x="63660" y="43430"/>
                </a:lnTo>
                <a:lnTo>
                  <a:pt x="63640" y="43420"/>
                </a:lnTo>
                <a:lnTo>
                  <a:pt x="63610" y="43400"/>
                </a:lnTo>
                <a:lnTo>
                  <a:pt x="63590" y="43380"/>
                </a:lnTo>
                <a:lnTo>
                  <a:pt x="63580" y="43380"/>
                </a:lnTo>
                <a:lnTo>
                  <a:pt x="63580" y="43370"/>
                </a:lnTo>
                <a:lnTo>
                  <a:pt x="63570" y="43370"/>
                </a:lnTo>
                <a:lnTo>
                  <a:pt x="63550" y="43350"/>
                </a:lnTo>
                <a:lnTo>
                  <a:pt x="63540" y="43350"/>
                </a:lnTo>
                <a:lnTo>
                  <a:pt x="63540" y="43340"/>
                </a:lnTo>
                <a:lnTo>
                  <a:pt x="63520" y="43330"/>
                </a:lnTo>
                <a:lnTo>
                  <a:pt x="63510" y="43330"/>
                </a:lnTo>
                <a:lnTo>
                  <a:pt x="63500" y="43330"/>
                </a:lnTo>
                <a:lnTo>
                  <a:pt x="63470" y="43330"/>
                </a:lnTo>
                <a:lnTo>
                  <a:pt x="63380" y="43320"/>
                </a:lnTo>
                <a:lnTo>
                  <a:pt x="63370" y="43310"/>
                </a:lnTo>
                <a:lnTo>
                  <a:pt x="63350" y="43310"/>
                </a:lnTo>
                <a:lnTo>
                  <a:pt x="63220" y="43290"/>
                </a:lnTo>
                <a:lnTo>
                  <a:pt x="63210" y="43290"/>
                </a:lnTo>
                <a:lnTo>
                  <a:pt x="63130" y="43280"/>
                </a:lnTo>
                <a:lnTo>
                  <a:pt x="63060" y="43270"/>
                </a:lnTo>
                <a:lnTo>
                  <a:pt x="62860" y="43240"/>
                </a:lnTo>
                <a:lnTo>
                  <a:pt x="62820" y="43230"/>
                </a:lnTo>
                <a:lnTo>
                  <a:pt x="62740" y="43220"/>
                </a:lnTo>
                <a:lnTo>
                  <a:pt x="62700" y="43210"/>
                </a:lnTo>
                <a:lnTo>
                  <a:pt x="62400" y="43180"/>
                </a:lnTo>
                <a:lnTo>
                  <a:pt x="62350" y="43180"/>
                </a:lnTo>
                <a:lnTo>
                  <a:pt x="62180" y="43160"/>
                </a:lnTo>
                <a:lnTo>
                  <a:pt x="62020" y="43140"/>
                </a:lnTo>
                <a:lnTo>
                  <a:pt x="61880" y="43120"/>
                </a:lnTo>
                <a:lnTo>
                  <a:pt x="61810" y="43110"/>
                </a:lnTo>
                <a:lnTo>
                  <a:pt x="61670" y="43100"/>
                </a:lnTo>
                <a:lnTo>
                  <a:pt x="61670" y="43090"/>
                </a:lnTo>
                <a:lnTo>
                  <a:pt x="61570" y="43080"/>
                </a:lnTo>
                <a:lnTo>
                  <a:pt x="61560" y="43080"/>
                </a:lnTo>
                <a:lnTo>
                  <a:pt x="61520" y="43080"/>
                </a:lnTo>
                <a:lnTo>
                  <a:pt x="61480" y="43070"/>
                </a:lnTo>
                <a:lnTo>
                  <a:pt x="61460" y="43070"/>
                </a:lnTo>
                <a:lnTo>
                  <a:pt x="61370" y="43060"/>
                </a:lnTo>
                <a:lnTo>
                  <a:pt x="61340" y="43060"/>
                </a:lnTo>
                <a:lnTo>
                  <a:pt x="61290" y="43050"/>
                </a:lnTo>
                <a:lnTo>
                  <a:pt x="61280" y="43050"/>
                </a:lnTo>
                <a:lnTo>
                  <a:pt x="61270" y="43050"/>
                </a:lnTo>
                <a:lnTo>
                  <a:pt x="61240" y="43040"/>
                </a:lnTo>
                <a:lnTo>
                  <a:pt x="61170" y="43030"/>
                </a:lnTo>
                <a:lnTo>
                  <a:pt x="61160" y="43030"/>
                </a:lnTo>
                <a:lnTo>
                  <a:pt x="61140" y="43030"/>
                </a:lnTo>
                <a:lnTo>
                  <a:pt x="61090" y="43020"/>
                </a:lnTo>
                <a:lnTo>
                  <a:pt x="60920" y="43000"/>
                </a:lnTo>
                <a:lnTo>
                  <a:pt x="60760" y="42980"/>
                </a:lnTo>
                <a:lnTo>
                  <a:pt x="60710" y="42970"/>
                </a:lnTo>
                <a:lnTo>
                  <a:pt x="60280" y="42610"/>
                </a:lnTo>
                <a:lnTo>
                  <a:pt x="59890" y="42280"/>
                </a:lnTo>
                <a:lnTo>
                  <a:pt x="59820" y="42220"/>
                </a:lnTo>
                <a:lnTo>
                  <a:pt x="59710" y="42130"/>
                </a:lnTo>
                <a:lnTo>
                  <a:pt x="59510" y="41970"/>
                </a:lnTo>
                <a:lnTo>
                  <a:pt x="59420" y="41890"/>
                </a:lnTo>
                <a:lnTo>
                  <a:pt x="59260" y="41760"/>
                </a:lnTo>
                <a:lnTo>
                  <a:pt x="59150" y="41660"/>
                </a:lnTo>
                <a:lnTo>
                  <a:pt x="59160" y="41640"/>
                </a:lnTo>
                <a:lnTo>
                  <a:pt x="59170" y="41620"/>
                </a:lnTo>
                <a:lnTo>
                  <a:pt x="59180" y="41610"/>
                </a:lnTo>
                <a:lnTo>
                  <a:pt x="59180" y="41600"/>
                </a:lnTo>
                <a:lnTo>
                  <a:pt x="59190" y="41600"/>
                </a:lnTo>
                <a:lnTo>
                  <a:pt x="59190" y="41590"/>
                </a:lnTo>
                <a:lnTo>
                  <a:pt x="59220" y="41550"/>
                </a:lnTo>
                <a:lnTo>
                  <a:pt x="59230" y="41530"/>
                </a:lnTo>
                <a:lnTo>
                  <a:pt x="59270" y="41470"/>
                </a:lnTo>
                <a:lnTo>
                  <a:pt x="59350" y="41350"/>
                </a:lnTo>
                <a:lnTo>
                  <a:pt x="59420" y="41260"/>
                </a:lnTo>
                <a:lnTo>
                  <a:pt x="59490" y="41150"/>
                </a:lnTo>
                <a:lnTo>
                  <a:pt x="59500" y="41140"/>
                </a:lnTo>
                <a:lnTo>
                  <a:pt x="59560" y="41040"/>
                </a:lnTo>
                <a:lnTo>
                  <a:pt x="59710" y="40820"/>
                </a:lnTo>
                <a:lnTo>
                  <a:pt x="59870" y="40580"/>
                </a:lnTo>
                <a:lnTo>
                  <a:pt x="59910" y="40520"/>
                </a:lnTo>
                <a:lnTo>
                  <a:pt x="59950" y="40460"/>
                </a:lnTo>
                <a:lnTo>
                  <a:pt x="59960" y="40450"/>
                </a:lnTo>
                <a:lnTo>
                  <a:pt x="59970" y="40440"/>
                </a:lnTo>
                <a:lnTo>
                  <a:pt x="59980" y="40420"/>
                </a:lnTo>
                <a:lnTo>
                  <a:pt x="60140" y="40190"/>
                </a:lnTo>
                <a:lnTo>
                  <a:pt x="60170" y="40140"/>
                </a:lnTo>
                <a:lnTo>
                  <a:pt x="60390" y="39820"/>
                </a:lnTo>
                <a:lnTo>
                  <a:pt x="60440" y="39750"/>
                </a:lnTo>
                <a:lnTo>
                  <a:pt x="60450" y="39750"/>
                </a:lnTo>
                <a:lnTo>
                  <a:pt x="60530" y="39620"/>
                </a:lnTo>
                <a:lnTo>
                  <a:pt x="60550" y="39600"/>
                </a:lnTo>
                <a:lnTo>
                  <a:pt x="60570" y="39570"/>
                </a:lnTo>
                <a:lnTo>
                  <a:pt x="60570" y="39560"/>
                </a:lnTo>
                <a:lnTo>
                  <a:pt x="60580" y="39560"/>
                </a:lnTo>
                <a:lnTo>
                  <a:pt x="60580" y="39550"/>
                </a:lnTo>
                <a:lnTo>
                  <a:pt x="60700" y="39380"/>
                </a:lnTo>
                <a:lnTo>
                  <a:pt x="60790" y="39250"/>
                </a:lnTo>
                <a:lnTo>
                  <a:pt x="61070" y="38830"/>
                </a:lnTo>
                <a:lnTo>
                  <a:pt x="61080" y="38820"/>
                </a:lnTo>
                <a:lnTo>
                  <a:pt x="61140" y="38740"/>
                </a:lnTo>
                <a:lnTo>
                  <a:pt x="61230" y="38610"/>
                </a:lnTo>
                <a:lnTo>
                  <a:pt x="61520" y="38180"/>
                </a:lnTo>
                <a:lnTo>
                  <a:pt x="61580" y="38110"/>
                </a:lnTo>
                <a:lnTo>
                  <a:pt x="61650" y="38000"/>
                </a:lnTo>
                <a:lnTo>
                  <a:pt x="61850" y="37710"/>
                </a:lnTo>
                <a:lnTo>
                  <a:pt x="61850" y="37700"/>
                </a:lnTo>
                <a:lnTo>
                  <a:pt x="61520" y="36820"/>
                </a:lnTo>
                <a:lnTo>
                  <a:pt x="61420" y="36580"/>
                </a:lnTo>
                <a:lnTo>
                  <a:pt x="61290" y="36160"/>
                </a:lnTo>
                <a:lnTo>
                  <a:pt x="61110" y="35590"/>
                </a:lnTo>
                <a:lnTo>
                  <a:pt x="60990" y="35230"/>
                </a:lnTo>
                <a:lnTo>
                  <a:pt x="60870" y="34870"/>
                </a:lnTo>
                <a:lnTo>
                  <a:pt x="60840" y="34770"/>
                </a:lnTo>
                <a:lnTo>
                  <a:pt x="60760" y="34720"/>
                </a:lnTo>
                <a:lnTo>
                  <a:pt x="60770" y="34710"/>
                </a:lnTo>
                <a:lnTo>
                  <a:pt x="60780" y="34670"/>
                </a:lnTo>
                <a:lnTo>
                  <a:pt x="60820" y="34570"/>
                </a:lnTo>
                <a:lnTo>
                  <a:pt x="60880" y="34420"/>
                </a:lnTo>
                <a:lnTo>
                  <a:pt x="60930" y="34300"/>
                </a:lnTo>
                <a:lnTo>
                  <a:pt x="60950" y="34230"/>
                </a:lnTo>
                <a:lnTo>
                  <a:pt x="60980" y="34160"/>
                </a:lnTo>
                <a:lnTo>
                  <a:pt x="61070" y="33910"/>
                </a:lnTo>
                <a:lnTo>
                  <a:pt x="61120" y="33790"/>
                </a:lnTo>
                <a:lnTo>
                  <a:pt x="61170" y="33670"/>
                </a:lnTo>
                <a:lnTo>
                  <a:pt x="61220" y="33540"/>
                </a:lnTo>
                <a:lnTo>
                  <a:pt x="61210" y="33540"/>
                </a:lnTo>
                <a:lnTo>
                  <a:pt x="61200" y="33540"/>
                </a:lnTo>
                <a:lnTo>
                  <a:pt x="61200" y="33530"/>
                </a:lnTo>
                <a:lnTo>
                  <a:pt x="61320" y="33310"/>
                </a:lnTo>
                <a:lnTo>
                  <a:pt x="61380" y="33180"/>
                </a:lnTo>
                <a:lnTo>
                  <a:pt x="61430" y="33080"/>
                </a:lnTo>
                <a:lnTo>
                  <a:pt x="61440" y="33060"/>
                </a:lnTo>
                <a:lnTo>
                  <a:pt x="61500" y="32940"/>
                </a:lnTo>
                <a:lnTo>
                  <a:pt x="61510" y="32920"/>
                </a:lnTo>
                <a:lnTo>
                  <a:pt x="61610" y="32730"/>
                </a:lnTo>
                <a:lnTo>
                  <a:pt x="61850" y="32480"/>
                </a:lnTo>
                <a:lnTo>
                  <a:pt x="61940" y="32390"/>
                </a:lnTo>
                <a:lnTo>
                  <a:pt x="61950" y="32380"/>
                </a:lnTo>
                <a:lnTo>
                  <a:pt x="62210" y="32110"/>
                </a:lnTo>
                <a:lnTo>
                  <a:pt x="62360" y="31960"/>
                </a:lnTo>
                <a:lnTo>
                  <a:pt x="62760" y="31660"/>
                </a:lnTo>
                <a:lnTo>
                  <a:pt x="62760" y="31650"/>
                </a:lnTo>
                <a:lnTo>
                  <a:pt x="62840" y="31570"/>
                </a:lnTo>
                <a:lnTo>
                  <a:pt x="62950" y="31460"/>
                </a:lnTo>
                <a:lnTo>
                  <a:pt x="63070" y="31330"/>
                </a:lnTo>
                <a:lnTo>
                  <a:pt x="63310" y="31080"/>
                </a:lnTo>
                <a:lnTo>
                  <a:pt x="63310" y="31050"/>
                </a:lnTo>
                <a:lnTo>
                  <a:pt x="63260" y="30990"/>
                </a:lnTo>
                <a:lnTo>
                  <a:pt x="63200" y="30930"/>
                </a:lnTo>
                <a:lnTo>
                  <a:pt x="63100" y="30830"/>
                </a:lnTo>
                <a:lnTo>
                  <a:pt x="62650" y="30350"/>
                </a:lnTo>
                <a:lnTo>
                  <a:pt x="62300" y="29980"/>
                </a:lnTo>
                <a:lnTo>
                  <a:pt x="62180" y="29860"/>
                </a:lnTo>
                <a:lnTo>
                  <a:pt x="62000" y="29670"/>
                </a:lnTo>
                <a:lnTo>
                  <a:pt x="61880" y="29540"/>
                </a:lnTo>
                <a:lnTo>
                  <a:pt x="61850" y="29510"/>
                </a:lnTo>
                <a:lnTo>
                  <a:pt x="61810" y="29470"/>
                </a:lnTo>
                <a:lnTo>
                  <a:pt x="61760" y="29410"/>
                </a:lnTo>
                <a:lnTo>
                  <a:pt x="61680" y="29330"/>
                </a:lnTo>
                <a:lnTo>
                  <a:pt x="61580" y="29220"/>
                </a:lnTo>
                <a:lnTo>
                  <a:pt x="61380" y="29010"/>
                </a:lnTo>
                <a:lnTo>
                  <a:pt x="61260" y="28880"/>
                </a:lnTo>
                <a:lnTo>
                  <a:pt x="61170" y="28790"/>
                </a:lnTo>
                <a:lnTo>
                  <a:pt x="61170" y="28780"/>
                </a:lnTo>
                <a:lnTo>
                  <a:pt x="61180" y="28690"/>
                </a:lnTo>
                <a:lnTo>
                  <a:pt x="61180" y="28660"/>
                </a:lnTo>
                <a:lnTo>
                  <a:pt x="61260" y="27640"/>
                </a:lnTo>
                <a:lnTo>
                  <a:pt x="61270" y="27510"/>
                </a:lnTo>
                <a:lnTo>
                  <a:pt x="61280" y="27380"/>
                </a:lnTo>
                <a:lnTo>
                  <a:pt x="61290" y="27250"/>
                </a:lnTo>
                <a:lnTo>
                  <a:pt x="61310" y="26980"/>
                </a:lnTo>
                <a:lnTo>
                  <a:pt x="61430" y="25160"/>
                </a:lnTo>
                <a:lnTo>
                  <a:pt x="61460" y="24670"/>
                </a:lnTo>
                <a:lnTo>
                  <a:pt x="61480" y="24530"/>
                </a:lnTo>
                <a:lnTo>
                  <a:pt x="61480" y="24490"/>
                </a:lnTo>
                <a:lnTo>
                  <a:pt x="61480" y="24450"/>
                </a:lnTo>
                <a:lnTo>
                  <a:pt x="61490" y="24240"/>
                </a:lnTo>
                <a:lnTo>
                  <a:pt x="61500" y="23950"/>
                </a:lnTo>
                <a:lnTo>
                  <a:pt x="61530" y="23470"/>
                </a:lnTo>
                <a:lnTo>
                  <a:pt x="61550" y="23070"/>
                </a:lnTo>
                <a:lnTo>
                  <a:pt x="61620" y="21410"/>
                </a:lnTo>
                <a:lnTo>
                  <a:pt x="61620" y="21350"/>
                </a:lnTo>
                <a:lnTo>
                  <a:pt x="61640" y="20860"/>
                </a:lnTo>
                <a:lnTo>
                  <a:pt x="61660" y="20550"/>
                </a:lnTo>
                <a:lnTo>
                  <a:pt x="61680" y="20010"/>
                </a:lnTo>
                <a:lnTo>
                  <a:pt x="61700" y="19640"/>
                </a:lnTo>
                <a:lnTo>
                  <a:pt x="61760" y="18220"/>
                </a:lnTo>
                <a:lnTo>
                  <a:pt x="61800" y="17340"/>
                </a:lnTo>
                <a:lnTo>
                  <a:pt x="61820" y="16810"/>
                </a:lnTo>
                <a:lnTo>
                  <a:pt x="61900" y="15020"/>
                </a:lnTo>
                <a:lnTo>
                  <a:pt x="61900" y="14850"/>
                </a:lnTo>
                <a:lnTo>
                  <a:pt x="61910" y="14790"/>
                </a:lnTo>
                <a:lnTo>
                  <a:pt x="61910" y="14710"/>
                </a:lnTo>
                <a:lnTo>
                  <a:pt x="61910" y="14650"/>
                </a:lnTo>
                <a:lnTo>
                  <a:pt x="61930" y="13570"/>
                </a:lnTo>
                <a:lnTo>
                  <a:pt x="61940" y="12590"/>
                </a:lnTo>
                <a:lnTo>
                  <a:pt x="61940" y="12520"/>
                </a:lnTo>
                <a:lnTo>
                  <a:pt x="61960" y="11670"/>
                </a:lnTo>
                <a:lnTo>
                  <a:pt x="61960" y="11350"/>
                </a:lnTo>
                <a:lnTo>
                  <a:pt x="61960" y="11340"/>
                </a:lnTo>
                <a:lnTo>
                  <a:pt x="61960" y="11290"/>
                </a:lnTo>
                <a:lnTo>
                  <a:pt x="61980" y="10920"/>
                </a:lnTo>
                <a:lnTo>
                  <a:pt x="61980" y="1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