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Red Sea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Sudan • State Map | Fully Editable Vector Shape</a:t>
            </a:r>
          </a:p>
        </p:txBody>
      </p:sp>
      <p:sp>
        <p:nvSpPr>
          <p:cNvPr id="101" name="Red Sea"/>
          <p:cNvSpPr/>
          <p:nvPr/>
        </p:nvSpPr>
        <p:spPr>
          <a:xfrm>
            <a:off x="3352647" y="1325880"/>
            <a:ext cx="5486400" cy="4937760"/>
          </a:xfrm>
          <a:custGeom>
            <a:avLst/>
            <a:gdLst/>
            <a:ahLst/>
            <a:cxnLst/>
            <a:rect l="0" t="0" r="100000" b="90000"/>
            <a:pathLst>
              <a:path w="100000" h="90000">
                <a:moveTo>
                  <a:pt x="86890" y="39150"/>
                </a:moveTo>
                <a:lnTo>
                  <a:pt x="86890" y="39160"/>
                </a:lnTo>
                <a:lnTo>
                  <a:pt x="86880" y="39160"/>
                </a:lnTo>
                <a:lnTo>
                  <a:pt x="86740" y="39210"/>
                </a:lnTo>
                <a:lnTo>
                  <a:pt x="85590" y="39560"/>
                </a:lnTo>
                <a:lnTo>
                  <a:pt x="84920" y="39520"/>
                </a:lnTo>
                <a:lnTo>
                  <a:pt x="84800" y="39520"/>
                </a:lnTo>
                <a:lnTo>
                  <a:pt x="84610" y="39510"/>
                </a:lnTo>
                <a:lnTo>
                  <a:pt x="84410" y="39500"/>
                </a:lnTo>
                <a:lnTo>
                  <a:pt x="84070" y="39480"/>
                </a:lnTo>
                <a:lnTo>
                  <a:pt x="84040" y="39480"/>
                </a:lnTo>
                <a:lnTo>
                  <a:pt x="84000" y="39480"/>
                </a:lnTo>
                <a:lnTo>
                  <a:pt x="83780" y="39450"/>
                </a:lnTo>
                <a:lnTo>
                  <a:pt x="83730" y="39450"/>
                </a:lnTo>
                <a:lnTo>
                  <a:pt x="83510" y="39420"/>
                </a:lnTo>
                <a:lnTo>
                  <a:pt x="83270" y="39390"/>
                </a:lnTo>
                <a:lnTo>
                  <a:pt x="83000" y="39390"/>
                </a:lnTo>
                <a:lnTo>
                  <a:pt x="82710" y="39390"/>
                </a:lnTo>
                <a:lnTo>
                  <a:pt x="82380" y="39350"/>
                </a:lnTo>
                <a:lnTo>
                  <a:pt x="81900" y="39450"/>
                </a:lnTo>
                <a:lnTo>
                  <a:pt x="80670" y="38890"/>
                </a:lnTo>
                <a:lnTo>
                  <a:pt x="80290" y="38710"/>
                </a:lnTo>
                <a:lnTo>
                  <a:pt x="79590" y="38390"/>
                </a:lnTo>
                <a:lnTo>
                  <a:pt x="79420" y="38270"/>
                </a:lnTo>
                <a:lnTo>
                  <a:pt x="79220" y="38170"/>
                </a:lnTo>
                <a:lnTo>
                  <a:pt x="78840" y="37910"/>
                </a:lnTo>
                <a:lnTo>
                  <a:pt x="78680" y="37790"/>
                </a:lnTo>
                <a:lnTo>
                  <a:pt x="78490" y="37650"/>
                </a:lnTo>
                <a:lnTo>
                  <a:pt x="77940" y="37230"/>
                </a:lnTo>
                <a:lnTo>
                  <a:pt x="77560" y="36890"/>
                </a:lnTo>
                <a:lnTo>
                  <a:pt x="77210" y="36600"/>
                </a:lnTo>
                <a:lnTo>
                  <a:pt x="76990" y="36400"/>
                </a:lnTo>
                <a:lnTo>
                  <a:pt x="76770" y="36180"/>
                </a:lnTo>
                <a:lnTo>
                  <a:pt x="76450" y="35790"/>
                </a:lnTo>
                <a:lnTo>
                  <a:pt x="76110" y="35360"/>
                </a:lnTo>
                <a:lnTo>
                  <a:pt x="75700" y="34850"/>
                </a:lnTo>
                <a:lnTo>
                  <a:pt x="75590" y="34700"/>
                </a:lnTo>
                <a:lnTo>
                  <a:pt x="75340" y="34330"/>
                </a:lnTo>
                <a:lnTo>
                  <a:pt x="75290" y="34260"/>
                </a:lnTo>
                <a:lnTo>
                  <a:pt x="75270" y="34220"/>
                </a:lnTo>
                <a:lnTo>
                  <a:pt x="75230" y="34190"/>
                </a:lnTo>
                <a:lnTo>
                  <a:pt x="75120" y="34080"/>
                </a:lnTo>
                <a:lnTo>
                  <a:pt x="74310" y="33280"/>
                </a:lnTo>
                <a:lnTo>
                  <a:pt x="73910" y="32860"/>
                </a:lnTo>
                <a:lnTo>
                  <a:pt x="73840" y="32830"/>
                </a:lnTo>
                <a:lnTo>
                  <a:pt x="73650" y="32720"/>
                </a:lnTo>
                <a:lnTo>
                  <a:pt x="73160" y="32440"/>
                </a:lnTo>
                <a:lnTo>
                  <a:pt x="73050" y="32390"/>
                </a:lnTo>
                <a:lnTo>
                  <a:pt x="72130" y="32080"/>
                </a:lnTo>
                <a:lnTo>
                  <a:pt x="71250" y="31790"/>
                </a:lnTo>
                <a:lnTo>
                  <a:pt x="70770" y="30530"/>
                </a:lnTo>
                <a:lnTo>
                  <a:pt x="70760" y="30510"/>
                </a:lnTo>
                <a:lnTo>
                  <a:pt x="70160" y="28920"/>
                </a:lnTo>
                <a:lnTo>
                  <a:pt x="70010" y="28520"/>
                </a:lnTo>
                <a:lnTo>
                  <a:pt x="69590" y="27360"/>
                </a:lnTo>
                <a:lnTo>
                  <a:pt x="69580" y="27340"/>
                </a:lnTo>
                <a:lnTo>
                  <a:pt x="69530" y="27200"/>
                </a:lnTo>
                <a:lnTo>
                  <a:pt x="69500" y="27130"/>
                </a:lnTo>
                <a:lnTo>
                  <a:pt x="69290" y="26800"/>
                </a:lnTo>
                <a:lnTo>
                  <a:pt x="69260" y="26740"/>
                </a:lnTo>
                <a:lnTo>
                  <a:pt x="69230" y="26690"/>
                </a:lnTo>
                <a:lnTo>
                  <a:pt x="69080" y="26440"/>
                </a:lnTo>
                <a:lnTo>
                  <a:pt x="68930" y="26180"/>
                </a:lnTo>
                <a:lnTo>
                  <a:pt x="68910" y="26150"/>
                </a:lnTo>
                <a:lnTo>
                  <a:pt x="68890" y="26130"/>
                </a:lnTo>
                <a:lnTo>
                  <a:pt x="68890" y="26100"/>
                </a:lnTo>
                <a:lnTo>
                  <a:pt x="68850" y="25780"/>
                </a:lnTo>
                <a:lnTo>
                  <a:pt x="68830" y="25670"/>
                </a:lnTo>
                <a:lnTo>
                  <a:pt x="68860" y="25330"/>
                </a:lnTo>
                <a:lnTo>
                  <a:pt x="68940" y="24220"/>
                </a:lnTo>
                <a:lnTo>
                  <a:pt x="68950" y="24090"/>
                </a:lnTo>
                <a:lnTo>
                  <a:pt x="68620" y="22640"/>
                </a:lnTo>
                <a:lnTo>
                  <a:pt x="68490" y="22010"/>
                </a:lnTo>
                <a:lnTo>
                  <a:pt x="68610" y="21040"/>
                </a:lnTo>
                <a:lnTo>
                  <a:pt x="68820" y="19530"/>
                </a:lnTo>
                <a:lnTo>
                  <a:pt x="68790" y="19500"/>
                </a:lnTo>
                <a:lnTo>
                  <a:pt x="68770" y="19460"/>
                </a:lnTo>
                <a:lnTo>
                  <a:pt x="68660" y="19310"/>
                </a:lnTo>
                <a:lnTo>
                  <a:pt x="68600" y="19180"/>
                </a:lnTo>
                <a:lnTo>
                  <a:pt x="68570" y="19090"/>
                </a:lnTo>
                <a:lnTo>
                  <a:pt x="68560" y="19000"/>
                </a:lnTo>
                <a:lnTo>
                  <a:pt x="68540" y="18930"/>
                </a:lnTo>
                <a:lnTo>
                  <a:pt x="68510" y="18880"/>
                </a:lnTo>
                <a:lnTo>
                  <a:pt x="68470" y="18830"/>
                </a:lnTo>
                <a:lnTo>
                  <a:pt x="68400" y="18770"/>
                </a:lnTo>
                <a:lnTo>
                  <a:pt x="68370" y="18720"/>
                </a:lnTo>
                <a:lnTo>
                  <a:pt x="68330" y="18650"/>
                </a:lnTo>
                <a:lnTo>
                  <a:pt x="68310" y="18570"/>
                </a:lnTo>
                <a:lnTo>
                  <a:pt x="68300" y="18480"/>
                </a:lnTo>
                <a:lnTo>
                  <a:pt x="68280" y="18400"/>
                </a:lnTo>
                <a:lnTo>
                  <a:pt x="68260" y="18360"/>
                </a:lnTo>
                <a:lnTo>
                  <a:pt x="68240" y="18320"/>
                </a:lnTo>
                <a:lnTo>
                  <a:pt x="68210" y="18270"/>
                </a:lnTo>
                <a:lnTo>
                  <a:pt x="68200" y="18180"/>
                </a:lnTo>
                <a:lnTo>
                  <a:pt x="68150" y="18120"/>
                </a:lnTo>
                <a:lnTo>
                  <a:pt x="68160" y="18120"/>
                </a:lnTo>
                <a:lnTo>
                  <a:pt x="68120" y="18100"/>
                </a:lnTo>
                <a:lnTo>
                  <a:pt x="68110" y="18080"/>
                </a:lnTo>
                <a:lnTo>
                  <a:pt x="68090" y="18080"/>
                </a:lnTo>
                <a:lnTo>
                  <a:pt x="68020" y="18050"/>
                </a:lnTo>
                <a:lnTo>
                  <a:pt x="67960" y="18030"/>
                </a:lnTo>
                <a:lnTo>
                  <a:pt x="67850" y="18010"/>
                </a:lnTo>
                <a:lnTo>
                  <a:pt x="67780" y="18000"/>
                </a:lnTo>
                <a:lnTo>
                  <a:pt x="67770" y="17990"/>
                </a:lnTo>
                <a:lnTo>
                  <a:pt x="67720" y="17960"/>
                </a:lnTo>
                <a:lnTo>
                  <a:pt x="67670" y="17920"/>
                </a:lnTo>
                <a:lnTo>
                  <a:pt x="67650" y="17910"/>
                </a:lnTo>
                <a:lnTo>
                  <a:pt x="67580" y="17820"/>
                </a:lnTo>
                <a:lnTo>
                  <a:pt x="67510" y="17720"/>
                </a:lnTo>
                <a:lnTo>
                  <a:pt x="67480" y="17660"/>
                </a:lnTo>
                <a:lnTo>
                  <a:pt x="67440" y="17590"/>
                </a:lnTo>
                <a:lnTo>
                  <a:pt x="67370" y="17500"/>
                </a:lnTo>
                <a:lnTo>
                  <a:pt x="67270" y="17400"/>
                </a:lnTo>
                <a:lnTo>
                  <a:pt x="67180" y="17320"/>
                </a:lnTo>
                <a:lnTo>
                  <a:pt x="67090" y="17250"/>
                </a:lnTo>
                <a:lnTo>
                  <a:pt x="66980" y="17200"/>
                </a:lnTo>
                <a:lnTo>
                  <a:pt x="66880" y="17150"/>
                </a:lnTo>
                <a:lnTo>
                  <a:pt x="66860" y="17150"/>
                </a:lnTo>
                <a:lnTo>
                  <a:pt x="66740" y="17050"/>
                </a:lnTo>
                <a:lnTo>
                  <a:pt x="66680" y="16930"/>
                </a:lnTo>
                <a:lnTo>
                  <a:pt x="66650" y="16790"/>
                </a:lnTo>
                <a:lnTo>
                  <a:pt x="66680" y="16720"/>
                </a:lnTo>
                <a:lnTo>
                  <a:pt x="66690" y="16690"/>
                </a:lnTo>
                <a:lnTo>
                  <a:pt x="66700" y="16660"/>
                </a:lnTo>
                <a:lnTo>
                  <a:pt x="66730" y="16570"/>
                </a:lnTo>
                <a:lnTo>
                  <a:pt x="66790" y="16340"/>
                </a:lnTo>
                <a:lnTo>
                  <a:pt x="66800" y="16310"/>
                </a:lnTo>
                <a:lnTo>
                  <a:pt x="66810" y="16230"/>
                </a:lnTo>
                <a:lnTo>
                  <a:pt x="66810" y="16110"/>
                </a:lnTo>
                <a:lnTo>
                  <a:pt x="66800" y="16050"/>
                </a:lnTo>
                <a:lnTo>
                  <a:pt x="66780" y="15920"/>
                </a:lnTo>
                <a:lnTo>
                  <a:pt x="66750" y="15810"/>
                </a:lnTo>
                <a:lnTo>
                  <a:pt x="66740" y="15750"/>
                </a:lnTo>
                <a:lnTo>
                  <a:pt x="66750" y="15680"/>
                </a:lnTo>
                <a:lnTo>
                  <a:pt x="66770" y="15620"/>
                </a:lnTo>
                <a:lnTo>
                  <a:pt x="66820" y="15570"/>
                </a:lnTo>
                <a:lnTo>
                  <a:pt x="66920" y="15470"/>
                </a:lnTo>
                <a:lnTo>
                  <a:pt x="67000" y="15370"/>
                </a:lnTo>
                <a:lnTo>
                  <a:pt x="67080" y="15270"/>
                </a:lnTo>
                <a:lnTo>
                  <a:pt x="67120" y="15180"/>
                </a:lnTo>
                <a:lnTo>
                  <a:pt x="67120" y="15050"/>
                </a:lnTo>
                <a:lnTo>
                  <a:pt x="67110" y="14910"/>
                </a:lnTo>
                <a:lnTo>
                  <a:pt x="67080" y="14760"/>
                </a:lnTo>
                <a:lnTo>
                  <a:pt x="67060" y="14680"/>
                </a:lnTo>
                <a:lnTo>
                  <a:pt x="67000" y="14550"/>
                </a:lnTo>
                <a:lnTo>
                  <a:pt x="66980" y="14490"/>
                </a:lnTo>
                <a:lnTo>
                  <a:pt x="66980" y="14460"/>
                </a:lnTo>
                <a:lnTo>
                  <a:pt x="66960" y="14280"/>
                </a:lnTo>
                <a:lnTo>
                  <a:pt x="66930" y="14120"/>
                </a:lnTo>
                <a:lnTo>
                  <a:pt x="66920" y="14030"/>
                </a:lnTo>
                <a:lnTo>
                  <a:pt x="66890" y="13980"/>
                </a:lnTo>
                <a:lnTo>
                  <a:pt x="66850" y="13920"/>
                </a:lnTo>
                <a:lnTo>
                  <a:pt x="66730" y="13810"/>
                </a:lnTo>
                <a:lnTo>
                  <a:pt x="66650" y="13720"/>
                </a:lnTo>
                <a:lnTo>
                  <a:pt x="66600" y="13660"/>
                </a:lnTo>
                <a:lnTo>
                  <a:pt x="66590" y="13630"/>
                </a:lnTo>
                <a:lnTo>
                  <a:pt x="66650" y="13590"/>
                </a:lnTo>
                <a:lnTo>
                  <a:pt x="66780" y="13500"/>
                </a:lnTo>
                <a:lnTo>
                  <a:pt x="67200" y="13190"/>
                </a:lnTo>
                <a:lnTo>
                  <a:pt x="68160" y="12480"/>
                </a:lnTo>
                <a:lnTo>
                  <a:pt x="68160" y="12470"/>
                </a:lnTo>
                <a:lnTo>
                  <a:pt x="68230" y="12430"/>
                </a:lnTo>
                <a:lnTo>
                  <a:pt x="69130" y="12320"/>
                </a:lnTo>
                <a:lnTo>
                  <a:pt x="69140" y="12320"/>
                </a:lnTo>
                <a:lnTo>
                  <a:pt x="70630" y="12150"/>
                </a:lnTo>
                <a:lnTo>
                  <a:pt x="70930" y="11190"/>
                </a:lnTo>
                <a:lnTo>
                  <a:pt x="71040" y="10830"/>
                </a:lnTo>
                <a:lnTo>
                  <a:pt x="71050" y="10820"/>
                </a:lnTo>
                <a:lnTo>
                  <a:pt x="71050" y="10810"/>
                </a:lnTo>
                <a:lnTo>
                  <a:pt x="71170" y="10450"/>
                </a:lnTo>
                <a:lnTo>
                  <a:pt x="71270" y="10110"/>
                </a:lnTo>
                <a:lnTo>
                  <a:pt x="71350" y="9860"/>
                </a:lnTo>
                <a:lnTo>
                  <a:pt x="71430" y="9620"/>
                </a:lnTo>
                <a:lnTo>
                  <a:pt x="71730" y="9560"/>
                </a:lnTo>
                <a:lnTo>
                  <a:pt x="72180" y="9470"/>
                </a:lnTo>
                <a:lnTo>
                  <a:pt x="73010" y="9310"/>
                </a:lnTo>
                <a:lnTo>
                  <a:pt x="73050" y="9300"/>
                </a:lnTo>
                <a:lnTo>
                  <a:pt x="73060" y="9300"/>
                </a:lnTo>
                <a:lnTo>
                  <a:pt x="73990" y="9120"/>
                </a:lnTo>
                <a:lnTo>
                  <a:pt x="74330" y="9060"/>
                </a:lnTo>
                <a:lnTo>
                  <a:pt x="74590" y="8450"/>
                </a:lnTo>
                <a:lnTo>
                  <a:pt x="74870" y="7800"/>
                </a:lnTo>
                <a:lnTo>
                  <a:pt x="74880" y="7780"/>
                </a:lnTo>
                <a:lnTo>
                  <a:pt x="75550" y="6190"/>
                </a:lnTo>
                <a:lnTo>
                  <a:pt x="75560" y="6190"/>
                </a:lnTo>
                <a:lnTo>
                  <a:pt x="75730" y="5760"/>
                </a:lnTo>
                <a:lnTo>
                  <a:pt x="76160" y="5900"/>
                </a:lnTo>
                <a:lnTo>
                  <a:pt x="77110" y="6200"/>
                </a:lnTo>
                <a:lnTo>
                  <a:pt x="78130" y="5240"/>
                </a:lnTo>
                <a:lnTo>
                  <a:pt x="78140" y="5230"/>
                </a:lnTo>
                <a:lnTo>
                  <a:pt x="79370" y="4110"/>
                </a:lnTo>
                <a:lnTo>
                  <a:pt x="79380" y="4100"/>
                </a:lnTo>
                <a:lnTo>
                  <a:pt x="79380" y="4090"/>
                </a:lnTo>
                <a:lnTo>
                  <a:pt x="79390" y="4090"/>
                </a:lnTo>
                <a:lnTo>
                  <a:pt x="79400" y="4090"/>
                </a:lnTo>
                <a:lnTo>
                  <a:pt x="79410" y="4090"/>
                </a:lnTo>
                <a:lnTo>
                  <a:pt x="79420" y="4090"/>
                </a:lnTo>
                <a:lnTo>
                  <a:pt x="79440" y="4090"/>
                </a:lnTo>
                <a:lnTo>
                  <a:pt x="79450" y="4110"/>
                </a:lnTo>
                <a:lnTo>
                  <a:pt x="79440" y="4120"/>
                </a:lnTo>
                <a:lnTo>
                  <a:pt x="79430" y="4140"/>
                </a:lnTo>
                <a:lnTo>
                  <a:pt x="79440" y="4170"/>
                </a:lnTo>
                <a:lnTo>
                  <a:pt x="79450" y="4200"/>
                </a:lnTo>
                <a:lnTo>
                  <a:pt x="79460" y="4250"/>
                </a:lnTo>
                <a:lnTo>
                  <a:pt x="79460" y="4300"/>
                </a:lnTo>
                <a:lnTo>
                  <a:pt x="79470" y="4340"/>
                </a:lnTo>
                <a:lnTo>
                  <a:pt x="79500" y="4380"/>
                </a:lnTo>
                <a:lnTo>
                  <a:pt x="79520" y="4410"/>
                </a:lnTo>
                <a:lnTo>
                  <a:pt x="79550" y="4450"/>
                </a:lnTo>
                <a:lnTo>
                  <a:pt x="79580" y="4500"/>
                </a:lnTo>
                <a:lnTo>
                  <a:pt x="79580" y="4600"/>
                </a:lnTo>
                <a:lnTo>
                  <a:pt x="79590" y="4680"/>
                </a:lnTo>
                <a:lnTo>
                  <a:pt x="79600" y="4740"/>
                </a:lnTo>
                <a:lnTo>
                  <a:pt x="79610" y="4790"/>
                </a:lnTo>
                <a:lnTo>
                  <a:pt x="79620" y="4810"/>
                </a:lnTo>
                <a:lnTo>
                  <a:pt x="79630" y="4840"/>
                </a:lnTo>
                <a:lnTo>
                  <a:pt x="79640" y="4860"/>
                </a:lnTo>
                <a:lnTo>
                  <a:pt x="79630" y="4880"/>
                </a:lnTo>
                <a:lnTo>
                  <a:pt x="79620" y="4900"/>
                </a:lnTo>
                <a:lnTo>
                  <a:pt x="79630" y="4950"/>
                </a:lnTo>
                <a:lnTo>
                  <a:pt x="79630" y="4960"/>
                </a:lnTo>
                <a:lnTo>
                  <a:pt x="79640" y="4960"/>
                </a:lnTo>
                <a:lnTo>
                  <a:pt x="79660" y="4960"/>
                </a:lnTo>
                <a:lnTo>
                  <a:pt x="79670" y="5000"/>
                </a:lnTo>
                <a:lnTo>
                  <a:pt x="79760" y="5080"/>
                </a:lnTo>
                <a:lnTo>
                  <a:pt x="79760" y="5100"/>
                </a:lnTo>
                <a:lnTo>
                  <a:pt x="79750" y="5130"/>
                </a:lnTo>
                <a:lnTo>
                  <a:pt x="79760" y="5140"/>
                </a:lnTo>
                <a:lnTo>
                  <a:pt x="79780" y="5140"/>
                </a:lnTo>
                <a:lnTo>
                  <a:pt x="79790" y="5160"/>
                </a:lnTo>
                <a:lnTo>
                  <a:pt x="79800" y="5210"/>
                </a:lnTo>
                <a:lnTo>
                  <a:pt x="79810" y="5230"/>
                </a:lnTo>
                <a:lnTo>
                  <a:pt x="79850" y="5260"/>
                </a:lnTo>
                <a:lnTo>
                  <a:pt x="79860" y="5280"/>
                </a:lnTo>
                <a:lnTo>
                  <a:pt x="79870" y="5310"/>
                </a:lnTo>
                <a:lnTo>
                  <a:pt x="79900" y="5330"/>
                </a:lnTo>
                <a:lnTo>
                  <a:pt x="79910" y="5360"/>
                </a:lnTo>
                <a:lnTo>
                  <a:pt x="79910" y="5400"/>
                </a:lnTo>
                <a:lnTo>
                  <a:pt x="79920" y="5450"/>
                </a:lnTo>
                <a:lnTo>
                  <a:pt x="79930" y="5460"/>
                </a:lnTo>
                <a:lnTo>
                  <a:pt x="79930" y="5420"/>
                </a:lnTo>
                <a:lnTo>
                  <a:pt x="79930" y="5400"/>
                </a:lnTo>
                <a:lnTo>
                  <a:pt x="79920" y="5370"/>
                </a:lnTo>
                <a:lnTo>
                  <a:pt x="79930" y="5350"/>
                </a:lnTo>
                <a:lnTo>
                  <a:pt x="79950" y="5350"/>
                </a:lnTo>
                <a:lnTo>
                  <a:pt x="79960" y="5350"/>
                </a:lnTo>
                <a:lnTo>
                  <a:pt x="79980" y="5350"/>
                </a:lnTo>
                <a:lnTo>
                  <a:pt x="79990" y="5340"/>
                </a:lnTo>
                <a:lnTo>
                  <a:pt x="79990" y="5330"/>
                </a:lnTo>
                <a:lnTo>
                  <a:pt x="80000" y="5330"/>
                </a:lnTo>
                <a:lnTo>
                  <a:pt x="80020" y="5350"/>
                </a:lnTo>
                <a:lnTo>
                  <a:pt x="80060" y="5360"/>
                </a:lnTo>
                <a:lnTo>
                  <a:pt x="80120" y="5380"/>
                </a:lnTo>
                <a:lnTo>
                  <a:pt x="80140" y="5440"/>
                </a:lnTo>
                <a:lnTo>
                  <a:pt x="80160" y="5480"/>
                </a:lnTo>
                <a:lnTo>
                  <a:pt x="80170" y="5500"/>
                </a:lnTo>
                <a:lnTo>
                  <a:pt x="80170" y="5560"/>
                </a:lnTo>
                <a:lnTo>
                  <a:pt x="80180" y="5610"/>
                </a:lnTo>
                <a:lnTo>
                  <a:pt x="80190" y="5620"/>
                </a:lnTo>
                <a:lnTo>
                  <a:pt x="80220" y="5600"/>
                </a:lnTo>
                <a:lnTo>
                  <a:pt x="80240" y="5610"/>
                </a:lnTo>
                <a:lnTo>
                  <a:pt x="80250" y="5640"/>
                </a:lnTo>
                <a:lnTo>
                  <a:pt x="80260" y="5680"/>
                </a:lnTo>
                <a:lnTo>
                  <a:pt x="80310" y="5720"/>
                </a:lnTo>
                <a:lnTo>
                  <a:pt x="80320" y="5750"/>
                </a:lnTo>
                <a:lnTo>
                  <a:pt x="80310" y="5780"/>
                </a:lnTo>
                <a:lnTo>
                  <a:pt x="80310" y="5830"/>
                </a:lnTo>
                <a:lnTo>
                  <a:pt x="80300" y="5800"/>
                </a:lnTo>
                <a:lnTo>
                  <a:pt x="80300" y="5780"/>
                </a:lnTo>
                <a:lnTo>
                  <a:pt x="80260" y="5760"/>
                </a:lnTo>
                <a:lnTo>
                  <a:pt x="80250" y="5760"/>
                </a:lnTo>
                <a:lnTo>
                  <a:pt x="80240" y="5760"/>
                </a:lnTo>
                <a:lnTo>
                  <a:pt x="80210" y="5770"/>
                </a:lnTo>
                <a:lnTo>
                  <a:pt x="80180" y="5770"/>
                </a:lnTo>
                <a:lnTo>
                  <a:pt x="80170" y="5790"/>
                </a:lnTo>
                <a:lnTo>
                  <a:pt x="80180" y="5820"/>
                </a:lnTo>
                <a:lnTo>
                  <a:pt x="80210" y="5850"/>
                </a:lnTo>
                <a:lnTo>
                  <a:pt x="80220" y="5870"/>
                </a:lnTo>
                <a:lnTo>
                  <a:pt x="80220" y="5880"/>
                </a:lnTo>
                <a:lnTo>
                  <a:pt x="80240" y="5890"/>
                </a:lnTo>
                <a:lnTo>
                  <a:pt x="80260" y="5920"/>
                </a:lnTo>
                <a:lnTo>
                  <a:pt x="80280" y="5940"/>
                </a:lnTo>
                <a:lnTo>
                  <a:pt x="80300" y="5950"/>
                </a:lnTo>
                <a:lnTo>
                  <a:pt x="80340" y="5960"/>
                </a:lnTo>
                <a:lnTo>
                  <a:pt x="80340" y="5950"/>
                </a:lnTo>
                <a:lnTo>
                  <a:pt x="80360" y="5930"/>
                </a:lnTo>
                <a:lnTo>
                  <a:pt x="80360" y="5900"/>
                </a:lnTo>
                <a:lnTo>
                  <a:pt x="80370" y="5870"/>
                </a:lnTo>
                <a:lnTo>
                  <a:pt x="80350" y="5850"/>
                </a:lnTo>
                <a:lnTo>
                  <a:pt x="80340" y="5850"/>
                </a:lnTo>
                <a:lnTo>
                  <a:pt x="80320" y="5850"/>
                </a:lnTo>
                <a:lnTo>
                  <a:pt x="80320" y="5840"/>
                </a:lnTo>
                <a:lnTo>
                  <a:pt x="80320" y="5800"/>
                </a:lnTo>
                <a:lnTo>
                  <a:pt x="80330" y="5790"/>
                </a:lnTo>
                <a:lnTo>
                  <a:pt x="80360" y="5790"/>
                </a:lnTo>
                <a:lnTo>
                  <a:pt x="80380" y="5820"/>
                </a:lnTo>
                <a:lnTo>
                  <a:pt x="80390" y="5870"/>
                </a:lnTo>
                <a:lnTo>
                  <a:pt x="80400" y="5890"/>
                </a:lnTo>
                <a:lnTo>
                  <a:pt x="80410" y="5920"/>
                </a:lnTo>
                <a:lnTo>
                  <a:pt x="80420" y="5980"/>
                </a:lnTo>
                <a:lnTo>
                  <a:pt x="80420" y="6010"/>
                </a:lnTo>
                <a:lnTo>
                  <a:pt x="80430" y="6050"/>
                </a:lnTo>
                <a:lnTo>
                  <a:pt x="80430" y="6060"/>
                </a:lnTo>
                <a:lnTo>
                  <a:pt x="80420" y="6080"/>
                </a:lnTo>
                <a:lnTo>
                  <a:pt x="80420" y="6130"/>
                </a:lnTo>
                <a:lnTo>
                  <a:pt x="80450" y="6160"/>
                </a:lnTo>
                <a:lnTo>
                  <a:pt x="80550" y="6240"/>
                </a:lnTo>
                <a:lnTo>
                  <a:pt x="80580" y="6270"/>
                </a:lnTo>
                <a:lnTo>
                  <a:pt x="80590" y="6270"/>
                </a:lnTo>
                <a:lnTo>
                  <a:pt x="80620" y="6280"/>
                </a:lnTo>
                <a:lnTo>
                  <a:pt x="80640" y="6280"/>
                </a:lnTo>
                <a:lnTo>
                  <a:pt x="80660" y="6310"/>
                </a:lnTo>
                <a:lnTo>
                  <a:pt x="80690" y="6330"/>
                </a:lnTo>
                <a:lnTo>
                  <a:pt x="80700" y="6350"/>
                </a:lnTo>
                <a:lnTo>
                  <a:pt x="80720" y="6350"/>
                </a:lnTo>
                <a:lnTo>
                  <a:pt x="80740" y="6360"/>
                </a:lnTo>
                <a:lnTo>
                  <a:pt x="80760" y="6380"/>
                </a:lnTo>
                <a:lnTo>
                  <a:pt x="80790" y="6400"/>
                </a:lnTo>
                <a:lnTo>
                  <a:pt x="80860" y="6460"/>
                </a:lnTo>
                <a:lnTo>
                  <a:pt x="80880" y="6480"/>
                </a:lnTo>
                <a:lnTo>
                  <a:pt x="80910" y="6500"/>
                </a:lnTo>
                <a:lnTo>
                  <a:pt x="80940" y="6510"/>
                </a:lnTo>
                <a:lnTo>
                  <a:pt x="80960" y="6510"/>
                </a:lnTo>
                <a:lnTo>
                  <a:pt x="80970" y="6540"/>
                </a:lnTo>
                <a:lnTo>
                  <a:pt x="80970" y="6550"/>
                </a:lnTo>
                <a:lnTo>
                  <a:pt x="80970" y="6570"/>
                </a:lnTo>
                <a:lnTo>
                  <a:pt x="80990" y="6580"/>
                </a:lnTo>
                <a:lnTo>
                  <a:pt x="81030" y="6590"/>
                </a:lnTo>
                <a:lnTo>
                  <a:pt x="81070" y="6610"/>
                </a:lnTo>
                <a:lnTo>
                  <a:pt x="81080" y="6630"/>
                </a:lnTo>
                <a:lnTo>
                  <a:pt x="81070" y="6660"/>
                </a:lnTo>
                <a:lnTo>
                  <a:pt x="81070" y="6680"/>
                </a:lnTo>
                <a:lnTo>
                  <a:pt x="81050" y="6700"/>
                </a:lnTo>
                <a:lnTo>
                  <a:pt x="81040" y="6720"/>
                </a:lnTo>
                <a:lnTo>
                  <a:pt x="81040" y="6730"/>
                </a:lnTo>
                <a:lnTo>
                  <a:pt x="81050" y="6730"/>
                </a:lnTo>
                <a:lnTo>
                  <a:pt x="81050" y="6740"/>
                </a:lnTo>
                <a:lnTo>
                  <a:pt x="81080" y="6730"/>
                </a:lnTo>
                <a:lnTo>
                  <a:pt x="81100" y="6720"/>
                </a:lnTo>
                <a:lnTo>
                  <a:pt x="81110" y="6670"/>
                </a:lnTo>
                <a:lnTo>
                  <a:pt x="81110" y="6660"/>
                </a:lnTo>
                <a:lnTo>
                  <a:pt x="81100" y="6640"/>
                </a:lnTo>
                <a:lnTo>
                  <a:pt x="81120" y="6620"/>
                </a:lnTo>
                <a:lnTo>
                  <a:pt x="81140" y="6620"/>
                </a:lnTo>
                <a:lnTo>
                  <a:pt x="81140" y="6640"/>
                </a:lnTo>
                <a:lnTo>
                  <a:pt x="81180" y="6650"/>
                </a:lnTo>
                <a:lnTo>
                  <a:pt x="81190" y="6670"/>
                </a:lnTo>
                <a:lnTo>
                  <a:pt x="81170" y="6680"/>
                </a:lnTo>
                <a:lnTo>
                  <a:pt x="81160" y="6680"/>
                </a:lnTo>
                <a:lnTo>
                  <a:pt x="81160" y="6740"/>
                </a:lnTo>
                <a:lnTo>
                  <a:pt x="81170" y="6750"/>
                </a:lnTo>
                <a:lnTo>
                  <a:pt x="81190" y="6740"/>
                </a:lnTo>
                <a:lnTo>
                  <a:pt x="81200" y="6730"/>
                </a:lnTo>
                <a:lnTo>
                  <a:pt x="81230" y="6730"/>
                </a:lnTo>
                <a:lnTo>
                  <a:pt x="81250" y="6730"/>
                </a:lnTo>
                <a:lnTo>
                  <a:pt x="81250" y="6710"/>
                </a:lnTo>
                <a:lnTo>
                  <a:pt x="81270" y="6700"/>
                </a:lnTo>
                <a:lnTo>
                  <a:pt x="81280" y="6700"/>
                </a:lnTo>
                <a:lnTo>
                  <a:pt x="81290" y="6690"/>
                </a:lnTo>
                <a:lnTo>
                  <a:pt x="81300" y="6700"/>
                </a:lnTo>
                <a:lnTo>
                  <a:pt x="81320" y="6720"/>
                </a:lnTo>
                <a:lnTo>
                  <a:pt x="81330" y="6730"/>
                </a:lnTo>
                <a:lnTo>
                  <a:pt x="81350" y="6760"/>
                </a:lnTo>
                <a:lnTo>
                  <a:pt x="81370" y="6770"/>
                </a:lnTo>
                <a:lnTo>
                  <a:pt x="81410" y="6780"/>
                </a:lnTo>
                <a:lnTo>
                  <a:pt x="81460" y="6780"/>
                </a:lnTo>
                <a:lnTo>
                  <a:pt x="81460" y="6770"/>
                </a:lnTo>
                <a:lnTo>
                  <a:pt x="81470" y="6760"/>
                </a:lnTo>
                <a:lnTo>
                  <a:pt x="81500" y="6770"/>
                </a:lnTo>
                <a:lnTo>
                  <a:pt x="81520" y="6760"/>
                </a:lnTo>
                <a:lnTo>
                  <a:pt x="81590" y="6780"/>
                </a:lnTo>
                <a:lnTo>
                  <a:pt x="81620" y="6790"/>
                </a:lnTo>
                <a:lnTo>
                  <a:pt x="81640" y="6800"/>
                </a:lnTo>
                <a:lnTo>
                  <a:pt x="81650" y="6820"/>
                </a:lnTo>
                <a:lnTo>
                  <a:pt x="81660" y="6830"/>
                </a:lnTo>
                <a:lnTo>
                  <a:pt x="81670" y="6830"/>
                </a:lnTo>
                <a:lnTo>
                  <a:pt x="81690" y="6840"/>
                </a:lnTo>
                <a:lnTo>
                  <a:pt x="81690" y="6830"/>
                </a:lnTo>
                <a:lnTo>
                  <a:pt x="81670" y="6820"/>
                </a:lnTo>
                <a:lnTo>
                  <a:pt x="81660" y="6810"/>
                </a:lnTo>
                <a:lnTo>
                  <a:pt x="81670" y="6800"/>
                </a:lnTo>
                <a:lnTo>
                  <a:pt x="81720" y="6790"/>
                </a:lnTo>
                <a:lnTo>
                  <a:pt x="81750" y="6810"/>
                </a:lnTo>
                <a:lnTo>
                  <a:pt x="81770" y="6830"/>
                </a:lnTo>
                <a:lnTo>
                  <a:pt x="81800" y="6830"/>
                </a:lnTo>
                <a:lnTo>
                  <a:pt x="81830" y="6820"/>
                </a:lnTo>
                <a:lnTo>
                  <a:pt x="81870" y="6840"/>
                </a:lnTo>
                <a:lnTo>
                  <a:pt x="81930" y="6850"/>
                </a:lnTo>
                <a:lnTo>
                  <a:pt x="81960" y="6870"/>
                </a:lnTo>
                <a:lnTo>
                  <a:pt x="81970" y="6880"/>
                </a:lnTo>
                <a:lnTo>
                  <a:pt x="82010" y="6900"/>
                </a:lnTo>
                <a:lnTo>
                  <a:pt x="82060" y="6900"/>
                </a:lnTo>
                <a:lnTo>
                  <a:pt x="82100" y="6900"/>
                </a:lnTo>
                <a:lnTo>
                  <a:pt x="82130" y="6890"/>
                </a:lnTo>
                <a:lnTo>
                  <a:pt x="82150" y="6890"/>
                </a:lnTo>
                <a:lnTo>
                  <a:pt x="82190" y="6890"/>
                </a:lnTo>
                <a:lnTo>
                  <a:pt x="82220" y="6900"/>
                </a:lnTo>
                <a:lnTo>
                  <a:pt x="82240" y="6890"/>
                </a:lnTo>
                <a:lnTo>
                  <a:pt x="82270" y="6910"/>
                </a:lnTo>
                <a:lnTo>
                  <a:pt x="82310" y="6930"/>
                </a:lnTo>
                <a:lnTo>
                  <a:pt x="82340" y="6940"/>
                </a:lnTo>
                <a:lnTo>
                  <a:pt x="82380" y="6930"/>
                </a:lnTo>
                <a:lnTo>
                  <a:pt x="82400" y="6920"/>
                </a:lnTo>
                <a:lnTo>
                  <a:pt x="82410" y="6910"/>
                </a:lnTo>
                <a:lnTo>
                  <a:pt x="82410" y="6880"/>
                </a:lnTo>
                <a:lnTo>
                  <a:pt x="82420" y="6870"/>
                </a:lnTo>
                <a:lnTo>
                  <a:pt x="82440" y="6870"/>
                </a:lnTo>
                <a:lnTo>
                  <a:pt x="82460" y="6870"/>
                </a:lnTo>
                <a:lnTo>
                  <a:pt x="82480" y="6880"/>
                </a:lnTo>
                <a:lnTo>
                  <a:pt x="82500" y="6910"/>
                </a:lnTo>
                <a:lnTo>
                  <a:pt x="82500" y="6940"/>
                </a:lnTo>
                <a:lnTo>
                  <a:pt x="82520" y="6960"/>
                </a:lnTo>
                <a:lnTo>
                  <a:pt x="82520" y="6970"/>
                </a:lnTo>
                <a:lnTo>
                  <a:pt x="82510" y="6980"/>
                </a:lnTo>
                <a:lnTo>
                  <a:pt x="82500" y="6980"/>
                </a:lnTo>
                <a:lnTo>
                  <a:pt x="82520" y="6980"/>
                </a:lnTo>
                <a:lnTo>
                  <a:pt x="82550" y="7000"/>
                </a:lnTo>
                <a:lnTo>
                  <a:pt x="82560" y="7020"/>
                </a:lnTo>
                <a:lnTo>
                  <a:pt x="82570" y="7030"/>
                </a:lnTo>
                <a:lnTo>
                  <a:pt x="82590" y="7040"/>
                </a:lnTo>
                <a:lnTo>
                  <a:pt x="82600" y="7030"/>
                </a:lnTo>
                <a:lnTo>
                  <a:pt x="82620" y="7030"/>
                </a:lnTo>
                <a:lnTo>
                  <a:pt x="82660" y="7060"/>
                </a:lnTo>
                <a:lnTo>
                  <a:pt x="82680" y="7060"/>
                </a:lnTo>
                <a:lnTo>
                  <a:pt x="82700" y="7060"/>
                </a:lnTo>
                <a:lnTo>
                  <a:pt x="82720" y="7080"/>
                </a:lnTo>
                <a:lnTo>
                  <a:pt x="82730" y="7120"/>
                </a:lnTo>
                <a:lnTo>
                  <a:pt x="82770" y="7180"/>
                </a:lnTo>
                <a:lnTo>
                  <a:pt x="82820" y="7210"/>
                </a:lnTo>
                <a:lnTo>
                  <a:pt x="82830" y="7210"/>
                </a:lnTo>
                <a:lnTo>
                  <a:pt x="82850" y="7200"/>
                </a:lnTo>
                <a:lnTo>
                  <a:pt x="82870" y="7210"/>
                </a:lnTo>
                <a:lnTo>
                  <a:pt x="82870" y="7240"/>
                </a:lnTo>
                <a:lnTo>
                  <a:pt x="82870" y="7260"/>
                </a:lnTo>
                <a:lnTo>
                  <a:pt x="82870" y="7280"/>
                </a:lnTo>
                <a:lnTo>
                  <a:pt x="82890" y="7310"/>
                </a:lnTo>
                <a:lnTo>
                  <a:pt x="82910" y="7340"/>
                </a:lnTo>
                <a:lnTo>
                  <a:pt x="82940" y="7350"/>
                </a:lnTo>
                <a:lnTo>
                  <a:pt x="82950" y="7370"/>
                </a:lnTo>
                <a:lnTo>
                  <a:pt x="82960" y="7390"/>
                </a:lnTo>
                <a:lnTo>
                  <a:pt x="82980" y="7410"/>
                </a:lnTo>
                <a:lnTo>
                  <a:pt x="83010" y="7470"/>
                </a:lnTo>
                <a:lnTo>
                  <a:pt x="83020" y="7490"/>
                </a:lnTo>
                <a:lnTo>
                  <a:pt x="83010" y="7530"/>
                </a:lnTo>
                <a:lnTo>
                  <a:pt x="83020" y="7570"/>
                </a:lnTo>
                <a:lnTo>
                  <a:pt x="83040" y="7600"/>
                </a:lnTo>
                <a:lnTo>
                  <a:pt x="83030" y="7630"/>
                </a:lnTo>
                <a:lnTo>
                  <a:pt x="83030" y="7650"/>
                </a:lnTo>
                <a:lnTo>
                  <a:pt x="83040" y="7680"/>
                </a:lnTo>
                <a:lnTo>
                  <a:pt x="83050" y="7750"/>
                </a:lnTo>
                <a:lnTo>
                  <a:pt x="83050" y="7790"/>
                </a:lnTo>
                <a:lnTo>
                  <a:pt x="83100" y="7870"/>
                </a:lnTo>
                <a:lnTo>
                  <a:pt x="83130" y="7900"/>
                </a:lnTo>
                <a:lnTo>
                  <a:pt x="83170" y="7960"/>
                </a:lnTo>
                <a:lnTo>
                  <a:pt x="83240" y="8030"/>
                </a:lnTo>
                <a:lnTo>
                  <a:pt x="83370" y="8120"/>
                </a:lnTo>
                <a:lnTo>
                  <a:pt x="83410" y="8150"/>
                </a:lnTo>
                <a:lnTo>
                  <a:pt x="83450" y="8170"/>
                </a:lnTo>
                <a:lnTo>
                  <a:pt x="83470" y="8180"/>
                </a:lnTo>
                <a:lnTo>
                  <a:pt x="83530" y="8210"/>
                </a:lnTo>
                <a:lnTo>
                  <a:pt x="83540" y="8220"/>
                </a:lnTo>
                <a:lnTo>
                  <a:pt x="83590" y="8250"/>
                </a:lnTo>
                <a:lnTo>
                  <a:pt x="83600" y="8270"/>
                </a:lnTo>
                <a:lnTo>
                  <a:pt x="83610" y="8260"/>
                </a:lnTo>
                <a:lnTo>
                  <a:pt x="83630" y="8260"/>
                </a:lnTo>
                <a:lnTo>
                  <a:pt x="83630" y="8250"/>
                </a:lnTo>
                <a:lnTo>
                  <a:pt x="83640" y="8250"/>
                </a:lnTo>
                <a:lnTo>
                  <a:pt x="83650" y="8240"/>
                </a:lnTo>
                <a:lnTo>
                  <a:pt x="83750" y="8290"/>
                </a:lnTo>
                <a:lnTo>
                  <a:pt x="83760" y="8320"/>
                </a:lnTo>
                <a:lnTo>
                  <a:pt x="83750" y="8370"/>
                </a:lnTo>
                <a:lnTo>
                  <a:pt x="83730" y="8420"/>
                </a:lnTo>
                <a:lnTo>
                  <a:pt x="83730" y="8440"/>
                </a:lnTo>
                <a:lnTo>
                  <a:pt x="83740" y="8450"/>
                </a:lnTo>
                <a:lnTo>
                  <a:pt x="83750" y="8500"/>
                </a:lnTo>
                <a:lnTo>
                  <a:pt x="83750" y="8520"/>
                </a:lnTo>
                <a:lnTo>
                  <a:pt x="83770" y="8570"/>
                </a:lnTo>
                <a:lnTo>
                  <a:pt x="83800" y="8620"/>
                </a:lnTo>
                <a:lnTo>
                  <a:pt x="83800" y="8650"/>
                </a:lnTo>
                <a:lnTo>
                  <a:pt x="83820" y="8690"/>
                </a:lnTo>
                <a:lnTo>
                  <a:pt x="83840" y="8710"/>
                </a:lnTo>
                <a:lnTo>
                  <a:pt x="83850" y="8720"/>
                </a:lnTo>
                <a:lnTo>
                  <a:pt x="83900" y="8750"/>
                </a:lnTo>
                <a:lnTo>
                  <a:pt x="83940" y="8760"/>
                </a:lnTo>
                <a:lnTo>
                  <a:pt x="83950" y="8760"/>
                </a:lnTo>
                <a:lnTo>
                  <a:pt x="83980" y="8780"/>
                </a:lnTo>
                <a:lnTo>
                  <a:pt x="84010" y="8800"/>
                </a:lnTo>
                <a:lnTo>
                  <a:pt x="84020" y="8800"/>
                </a:lnTo>
                <a:lnTo>
                  <a:pt x="84040" y="8800"/>
                </a:lnTo>
                <a:lnTo>
                  <a:pt x="84060" y="8800"/>
                </a:lnTo>
                <a:lnTo>
                  <a:pt x="84120" y="8840"/>
                </a:lnTo>
                <a:lnTo>
                  <a:pt x="84130" y="8850"/>
                </a:lnTo>
                <a:lnTo>
                  <a:pt x="84140" y="8860"/>
                </a:lnTo>
                <a:lnTo>
                  <a:pt x="84170" y="8870"/>
                </a:lnTo>
                <a:lnTo>
                  <a:pt x="84190" y="8870"/>
                </a:lnTo>
                <a:lnTo>
                  <a:pt x="84200" y="8880"/>
                </a:lnTo>
                <a:lnTo>
                  <a:pt x="84230" y="8900"/>
                </a:lnTo>
                <a:lnTo>
                  <a:pt x="84290" y="8930"/>
                </a:lnTo>
                <a:lnTo>
                  <a:pt x="84300" y="8930"/>
                </a:lnTo>
                <a:lnTo>
                  <a:pt x="84340" y="8950"/>
                </a:lnTo>
                <a:lnTo>
                  <a:pt x="84400" y="8980"/>
                </a:lnTo>
                <a:lnTo>
                  <a:pt x="84420" y="9000"/>
                </a:lnTo>
                <a:lnTo>
                  <a:pt x="84450" y="9000"/>
                </a:lnTo>
                <a:lnTo>
                  <a:pt x="84470" y="9020"/>
                </a:lnTo>
                <a:lnTo>
                  <a:pt x="84520" y="9060"/>
                </a:lnTo>
                <a:lnTo>
                  <a:pt x="84560" y="9080"/>
                </a:lnTo>
                <a:lnTo>
                  <a:pt x="84590" y="9120"/>
                </a:lnTo>
                <a:lnTo>
                  <a:pt x="84620" y="9130"/>
                </a:lnTo>
                <a:lnTo>
                  <a:pt x="84650" y="9160"/>
                </a:lnTo>
                <a:lnTo>
                  <a:pt x="84670" y="9170"/>
                </a:lnTo>
                <a:lnTo>
                  <a:pt x="84680" y="9190"/>
                </a:lnTo>
                <a:lnTo>
                  <a:pt x="84690" y="9220"/>
                </a:lnTo>
                <a:lnTo>
                  <a:pt x="84760" y="9260"/>
                </a:lnTo>
                <a:lnTo>
                  <a:pt x="84770" y="9270"/>
                </a:lnTo>
                <a:lnTo>
                  <a:pt x="84790" y="9280"/>
                </a:lnTo>
                <a:lnTo>
                  <a:pt x="84810" y="9320"/>
                </a:lnTo>
                <a:lnTo>
                  <a:pt x="84830" y="9340"/>
                </a:lnTo>
                <a:lnTo>
                  <a:pt x="84840" y="9340"/>
                </a:lnTo>
                <a:lnTo>
                  <a:pt x="84890" y="9360"/>
                </a:lnTo>
                <a:lnTo>
                  <a:pt x="84910" y="9390"/>
                </a:lnTo>
                <a:lnTo>
                  <a:pt x="84940" y="9410"/>
                </a:lnTo>
                <a:lnTo>
                  <a:pt x="84960" y="9440"/>
                </a:lnTo>
                <a:lnTo>
                  <a:pt x="84970" y="9470"/>
                </a:lnTo>
                <a:lnTo>
                  <a:pt x="84970" y="9480"/>
                </a:lnTo>
                <a:lnTo>
                  <a:pt x="84990" y="9510"/>
                </a:lnTo>
                <a:lnTo>
                  <a:pt x="85060" y="9560"/>
                </a:lnTo>
                <a:lnTo>
                  <a:pt x="85080" y="9570"/>
                </a:lnTo>
                <a:lnTo>
                  <a:pt x="85090" y="9590"/>
                </a:lnTo>
                <a:lnTo>
                  <a:pt x="85100" y="9610"/>
                </a:lnTo>
                <a:lnTo>
                  <a:pt x="85110" y="9610"/>
                </a:lnTo>
                <a:lnTo>
                  <a:pt x="85130" y="9610"/>
                </a:lnTo>
                <a:lnTo>
                  <a:pt x="85120" y="9620"/>
                </a:lnTo>
                <a:lnTo>
                  <a:pt x="85110" y="9630"/>
                </a:lnTo>
                <a:lnTo>
                  <a:pt x="85130" y="9630"/>
                </a:lnTo>
                <a:lnTo>
                  <a:pt x="85140" y="9630"/>
                </a:lnTo>
                <a:lnTo>
                  <a:pt x="85150" y="9670"/>
                </a:lnTo>
                <a:lnTo>
                  <a:pt x="85170" y="9660"/>
                </a:lnTo>
                <a:lnTo>
                  <a:pt x="85180" y="9650"/>
                </a:lnTo>
                <a:lnTo>
                  <a:pt x="85210" y="9660"/>
                </a:lnTo>
                <a:lnTo>
                  <a:pt x="85240" y="9680"/>
                </a:lnTo>
                <a:lnTo>
                  <a:pt x="85250" y="9700"/>
                </a:lnTo>
                <a:lnTo>
                  <a:pt x="85250" y="9730"/>
                </a:lnTo>
                <a:lnTo>
                  <a:pt x="85270" y="9750"/>
                </a:lnTo>
                <a:lnTo>
                  <a:pt x="85290" y="9770"/>
                </a:lnTo>
                <a:lnTo>
                  <a:pt x="85330" y="9810"/>
                </a:lnTo>
                <a:lnTo>
                  <a:pt x="85350" y="9820"/>
                </a:lnTo>
                <a:lnTo>
                  <a:pt x="85370" y="9820"/>
                </a:lnTo>
                <a:lnTo>
                  <a:pt x="85390" y="9830"/>
                </a:lnTo>
                <a:lnTo>
                  <a:pt x="85370" y="9830"/>
                </a:lnTo>
                <a:lnTo>
                  <a:pt x="85360" y="9830"/>
                </a:lnTo>
                <a:lnTo>
                  <a:pt x="85360" y="9850"/>
                </a:lnTo>
                <a:lnTo>
                  <a:pt x="85380" y="9850"/>
                </a:lnTo>
                <a:lnTo>
                  <a:pt x="85390" y="9850"/>
                </a:lnTo>
                <a:lnTo>
                  <a:pt x="85400" y="9850"/>
                </a:lnTo>
                <a:lnTo>
                  <a:pt x="85430" y="9870"/>
                </a:lnTo>
                <a:lnTo>
                  <a:pt x="85450" y="9880"/>
                </a:lnTo>
                <a:lnTo>
                  <a:pt x="85480" y="9880"/>
                </a:lnTo>
                <a:lnTo>
                  <a:pt x="85510" y="9870"/>
                </a:lnTo>
                <a:lnTo>
                  <a:pt x="85530" y="9870"/>
                </a:lnTo>
                <a:lnTo>
                  <a:pt x="85560" y="9880"/>
                </a:lnTo>
                <a:lnTo>
                  <a:pt x="85580" y="9870"/>
                </a:lnTo>
                <a:lnTo>
                  <a:pt x="85610" y="9860"/>
                </a:lnTo>
                <a:lnTo>
                  <a:pt x="85620" y="9860"/>
                </a:lnTo>
                <a:lnTo>
                  <a:pt x="85610" y="9840"/>
                </a:lnTo>
                <a:lnTo>
                  <a:pt x="85600" y="9840"/>
                </a:lnTo>
                <a:lnTo>
                  <a:pt x="85600" y="9830"/>
                </a:lnTo>
                <a:lnTo>
                  <a:pt x="85620" y="9820"/>
                </a:lnTo>
                <a:lnTo>
                  <a:pt x="85640" y="9820"/>
                </a:lnTo>
                <a:lnTo>
                  <a:pt x="85680" y="9870"/>
                </a:lnTo>
                <a:lnTo>
                  <a:pt x="85680" y="9890"/>
                </a:lnTo>
                <a:lnTo>
                  <a:pt x="85740" y="9920"/>
                </a:lnTo>
                <a:lnTo>
                  <a:pt x="85770" y="9960"/>
                </a:lnTo>
                <a:lnTo>
                  <a:pt x="85770" y="10010"/>
                </a:lnTo>
                <a:lnTo>
                  <a:pt x="85770" y="10000"/>
                </a:lnTo>
                <a:lnTo>
                  <a:pt x="85770" y="10050"/>
                </a:lnTo>
                <a:lnTo>
                  <a:pt x="85780" y="10070"/>
                </a:lnTo>
                <a:lnTo>
                  <a:pt x="85800" y="10110"/>
                </a:lnTo>
                <a:lnTo>
                  <a:pt x="85860" y="10130"/>
                </a:lnTo>
                <a:lnTo>
                  <a:pt x="85870" y="10140"/>
                </a:lnTo>
                <a:lnTo>
                  <a:pt x="85900" y="10140"/>
                </a:lnTo>
                <a:lnTo>
                  <a:pt x="85930" y="10180"/>
                </a:lnTo>
                <a:lnTo>
                  <a:pt x="85950" y="10210"/>
                </a:lnTo>
                <a:lnTo>
                  <a:pt x="85970" y="10240"/>
                </a:lnTo>
                <a:lnTo>
                  <a:pt x="85980" y="10250"/>
                </a:lnTo>
                <a:lnTo>
                  <a:pt x="86010" y="10290"/>
                </a:lnTo>
                <a:lnTo>
                  <a:pt x="86020" y="10330"/>
                </a:lnTo>
                <a:lnTo>
                  <a:pt x="86030" y="10340"/>
                </a:lnTo>
                <a:lnTo>
                  <a:pt x="86050" y="10330"/>
                </a:lnTo>
                <a:lnTo>
                  <a:pt x="86090" y="10360"/>
                </a:lnTo>
                <a:lnTo>
                  <a:pt x="86110" y="10360"/>
                </a:lnTo>
                <a:lnTo>
                  <a:pt x="86140" y="10360"/>
                </a:lnTo>
                <a:lnTo>
                  <a:pt x="86160" y="10360"/>
                </a:lnTo>
                <a:lnTo>
                  <a:pt x="86180" y="10370"/>
                </a:lnTo>
                <a:lnTo>
                  <a:pt x="86210" y="10400"/>
                </a:lnTo>
                <a:lnTo>
                  <a:pt x="86230" y="10420"/>
                </a:lnTo>
                <a:lnTo>
                  <a:pt x="86260" y="10440"/>
                </a:lnTo>
                <a:lnTo>
                  <a:pt x="86270" y="10450"/>
                </a:lnTo>
                <a:lnTo>
                  <a:pt x="86310" y="10440"/>
                </a:lnTo>
                <a:lnTo>
                  <a:pt x="86330" y="10460"/>
                </a:lnTo>
                <a:lnTo>
                  <a:pt x="86340" y="10490"/>
                </a:lnTo>
                <a:lnTo>
                  <a:pt x="86340" y="10530"/>
                </a:lnTo>
                <a:lnTo>
                  <a:pt x="86320" y="10570"/>
                </a:lnTo>
                <a:lnTo>
                  <a:pt x="86320" y="10580"/>
                </a:lnTo>
                <a:lnTo>
                  <a:pt x="86320" y="10630"/>
                </a:lnTo>
                <a:lnTo>
                  <a:pt x="86310" y="10680"/>
                </a:lnTo>
                <a:lnTo>
                  <a:pt x="86300" y="10720"/>
                </a:lnTo>
                <a:lnTo>
                  <a:pt x="86280" y="10750"/>
                </a:lnTo>
                <a:lnTo>
                  <a:pt x="86260" y="10770"/>
                </a:lnTo>
                <a:lnTo>
                  <a:pt x="86240" y="10800"/>
                </a:lnTo>
                <a:lnTo>
                  <a:pt x="86220" y="10810"/>
                </a:lnTo>
                <a:lnTo>
                  <a:pt x="86200" y="10830"/>
                </a:lnTo>
                <a:lnTo>
                  <a:pt x="86190" y="10840"/>
                </a:lnTo>
                <a:lnTo>
                  <a:pt x="86170" y="10910"/>
                </a:lnTo>
                <a:lnTo>
                  <a:pt x="86160" y="10920"/>
                </a:lnTo>
                <a:lnTo>
                  <a:pt x="86130" y="10930"/>
                </a:lnTo>
                <a:lnTo>
                  <a:pt x="86110" y="10930"/>
                </a:lnTo>
                <a:lnTo>
                  <a:pt x="86090" y="10910"/>
                </a:lnTo>
                <a:lnTo>
                  <a:pt x="86060" y="10900"/>
                </a:lnTo>
                <a:lnTo>
                  <a:pt x="86040" y="10900"/>
                </a:lnTo>
                <a:lnTo>
                  <a:pt x="86030" y="10920"/>
                </a:lnTo>
                <a:lnTo>
                  <a:pt x="86020" y="10940"/>
                </a:lnTo>
                <a:lnTo>
                  <a:pt x="86040" y="10960"/>
                </a:lnTo>
                <a:lnTo>
                  <a:pt x="86040" y="10990"/>
                </a:lnTo>
                <a:lnTo>
                  <a:pt x="86050" y="11000"/>
                </a:lnTo>
                <a:lnTo>
                  <a:pt x="86050" y="11040"/>
                </a:lnTo>
                <a:lnTo>
                  <a:pt x="86070" y="11050"/>
                </a:lnTo>
                <a:lnTo>
                  <a:pt x="86100" y="11020"/>
                </a:lnTo>
                <a:lnTo>
                  <a:pt x="86130" y="11020"/>
                </a:lnTo>
                <a:lnTo>
                  <a:pt x="86140" y="11040"/>
                </a:lnTo>
                <a:lnTo>
                  <a:pt x="86150" y="11060"/>
                </a:lnTo>
                <a:lnTo>
                  <a:pt x="86140" y="11070"/>
                </a:lnTo>
                <a:lnTo>
                  <a:pt x="86120" y="11060"/>
                </a:lnTo>
                <a:lnTo>
                  <a:pt x="86100" y="11070"/>
                </a:lnTo>
                <a:lnTo>
                  <a:pt x="86090" y="11080"/>
                </a:lnTo>
                <a:lnTo>
                  <a:pt x="86090" y="11100"/>
                </a:lnTo>
                <a:lnTo>
                  <a:pt x="86110" y="11110"/>
                </a:lnTo>
                <a:lnTo>
                  <a:pt x="86130" y="11110"/>
                </a:lnTo>
                <a:lnTo>
                  <a:pt x="86140" y="11100"/>
                </a:lnTo>
                <a:lnTo>
                  <a:pt x="86150" y="11110"/>
                </a:lnTo>
                <a:lnTo>
                  <a:pt x="86160" y="11120"/>
                </a:lnTo>
                <a:lnTo>
                  <a:pt x="86180" y="11130"/>
                </a:lnTo>
                <a:lnTo>
                  <a:pt x="86200" y="11140"/>
                </a:lnTo>
                <a:lnTo>
                  <a:pt x="86230" y="11130"/>
                </a:lnTo>
                <a:lnTo>
                  <a:pt x="86230" y="11120"/>
                </a:lnTo>
                <a:lnTo>
                  <a:pt x="86250" y="11140"/>
                </a:lnTo>
                <a:lnTo>
                  <a:pt x="86260" y="11160"/>
                </a:lnTo>
                <a:lnTo>
                  <a:pt x="86250" y="11190"/>
                </a:lnTo>
                <a:lnTo>
                  <a:pt x="86240" y="11210"/>
                </a:lnTo>
                <a:lnTo>
                  <a:pt x="86240" y="11230"/>
                </a:lnTo>
                <a:lnTo>
                  <a:pt x="86260" y="11250"/>
                </a:lnTo>
                <a:lnTo>
                  <a:pt x="86250" y="11280"/>
                </a:lnTo>
                <a:lnTo>
                  <a:pt x="86240" y="11290"/>
                </a:lnTo>
                <a:lnTo>
                  <a:pt x="86230" y="11330"/>
                </a:lnTo>
                <a:lnTo>
                  <a:pt x="86220" y="11350"/>
                </a:lnTo>
                <a:lnTo>
                  <a:pt x="86200" y="11360"/>
                </a:lnTo>
                <a:lnTo>
                  <a:pt x="86180" y="11380"/>
                </a:lnTo>
                <a:lnTo>
                  <a:pt x="86170" y="11400"/>
                </a:lnTo>
                <a:lnTo>
                  <a:pt x="86150" y="11420"/>
                </a:lnTo>
                <a:lnTo>
                  <a:pt x="86130" y="11450"/>
                </a:lnTo>
                <a:lnTo>
                  <a:pt x="86120" y="11470"/>
                </a:lnTo>
                <a:lnTo>
                  <a:pt x="86110" y="11480"/>
                </a:lnTo>
                <a:lnTo>
                  <a:pt x="86130" y="11490"/>
                </a:lnTo>
                <a:lnTo>
                  <a:pt x="86150" y="11500"/>
                </a:lnTo>
                <a:lnTo>
                  <a:pt x="86160" y="11500"/>
                </a:lnTo>
                <a:lnTo>
                  <a:pt x="86180" y="11520"/>
                </a:lnTo>
                <a:lnTo>
                  <a:pt x="86190" y="11540"/>
                </a:lnTo>
                <a:lnTo>
                  <a:pt x="86200" y="11570"/>
                </a:lnTo>
                <a:lnTo>
                  <a:pt x="86210" y="11590"/>
                </a:lnTo>
                <a:lnTo>
                  <a:pt x="86200" y="11600"/>
                </a:lnTo>
                <a:lnTo>
                  <a:pt x="86210" y="11640"/>
                </a:lnTo>
                <a:lnTo>
                  <a:pt x="86230" y="11670"/>
                </a:lnTo>
                <a:lnTo>
                  <a:pt x="86230" y="11680"/>
                </a:lnTo>
                <a:lnTo>
                  <a:pt x="86210" y="11710"/>
                </a:lnTo>
                <a:lnTo>
                  <a:pt x="86200" y="11710"/>
                </a:lnTo>
                <a:lnTo>
                  <a:pt x="86180" y="11710"/>
                </a:lnTo>
                <a:lnTo>
                  <a:pt x="86160" y="11710"/>
                </a:lnTo>
                <a:lnTo>
                  <a:pt x="86150" y="11700"/>
                </a:lnTo>
                <a:lnTo>
                  <a:pt x="86130" y="11700"/>
                </a:lnTo>
                <a:lnTo>
                  <a:pt x="86110" y="11700"/>
                </a:lnTo>
                <a:lnTo>
                  <a:pt x="86100" y="11690"/>
                </a:lnTo>
                <a:lnTo>
                  <a:pt x="86090" y="11680"/>
                </a:lnTo>
                <a:lnTo>
                  <a:pt x="86060" y="11670"/>
                </a:lnTo>
                <a:lnTo>
                  <a:pt x="86040" y="11680"/>
                </a:lnTo>
                <a:lnTo>
                  <a:pt x="86020" y="11690"/>
                </a:lnTo>
                <a:lnTo>
                  <a:pt x="86010" y="11700"/>
                </a:lnTo>
                <a:lnTo>
                  <a:pt x="86000" y="11710"/>
                </a:lnTo>
                <a:lnTo>
                  <a:pt x="85990" y="11700"/>
                </a:lnTo>
                <a:lnTo>
                  <a:pt x="85960" y="11690"/>
                </a:lnTo>
                <a:lnTo>
                  <a:pt x="85910" y="11740"/>
                </a:lnTo>
                <a:lnTo>
                  <a:pt x="85910" y="11760"/>
                </a:lnTo>
                <a:lnTo>
                  <a:pt x="85930" y="11760"/>
                </a:lnTo>
                <a:lnTo>
                  <a:pt x="85950" y="11750"/>
                </a:lnTo>
                <a:lnTo>
                  <a:pt x="85970" y="11750"/>
                </a:lnTo>
                <a:lnTo>
                  <a:pt x="85970" y="11760"/>
                </a:lnTo>
                <a:lnTo>
                  <a:pt x="85970" y="11770"/>
                </a:lnTo>
                <a:lnTo>
                  <a:pt x="85980" y="11790"/>
                </a:lnTo>
                <a:lnTo>
                  <a:pt x="85990" y="11790"/>
                </a:lnTo>
                <a:lnTo>
                  <a:pt x="86000" y="11800"/>
                </a:lnTo>
                <a:lnTo>
                  <a:pt x="86020" y="11810"/>
                </a:lnTo>
                <a:lnTo>
                  <a:pt x="86040" y="11810"/>
                </a:lnTo>
                <a:lnTo>
                  <a:pt x="86050" y="11800"/>
                </a:lnTo>
                <a:lnTo>
                  <a:pt x="86050" y="11790"/>
                </a:lnTo>
                <a:lnTo>
                  <a:pt x="86050" y="11770"/>
                </a:lnTo>
                <a:lnTo>
                  <a:pt x="86060" y="11760"/>
                </a:lnTo>
                <a:lnTo>
                  <a:pt x="86080" y="11750"/>
                </a:lnTo>
                <a:lnTo>
                  <a:pt x="86100" y="11750"/>
                </a:lnTo>
                <a:lnTo>
                  <a:pt x="86120" y="11760"/>
                </a:lnTo>
                <a:lnTo>
                  <a:pt x="86130" y="11770"/>
                </a:lnTo>
                <a:lnTo>
                  <a:pt x="86120" y="11790"/>
                </a:lnTo>
                <a:lnTo>
                  <a:pt x="86110" y="11800"/>
                </a:lnTo>
                <a:lnTo>
                  <a:pt x="86100" y="11820"/>
                </a:lnTo>
                <a:lnTo>
                  <a:pt x="86100" y="11830"/>
                </a:lnTo>
                <a:lnTo>
                  <a:pt x="86090" y="11830"/>
                </a:lnTo>
                <a:lnTo>
                  <a:pt x="86080" y="11850"/>
                </a:lnTo>
                <a:lnTo>
                  <a:pt x="86060" y="11850"/>
                </a:lnTo>
                <a:lnTo>
                  <a:pt x="86050" y="11850"/>
                </a:lnTo>
                <a:lnTo>
                  <a:pt x="86040" y="11850"/>
                </a:lnTo>
                <a:lnTo>
                  <a:pt x="86040" y="11870"/>
                </a:lnTo>
                <a:lnTo>
                  <a:pt x="86040" y="11880"/>
                </a:lnTo>
                <a:lnTo>
                  <a:pt x="86050" y="11880"/>
                </a:lnTo>
                <a:lnTo>
                  <a:pt x="86060" y="11890"/>
                </a:lnTo>
                <a:lnTo>
                  <a:pt x="86050" y="11910"/>
                </a:lnTo>
                <a:lnTo>
                  <a:pt x="86060" y="11910"/>
                </a:lnTo>
                <a:lnTo>
                  <a:pt x="86090" y="11900"/>
                </a:lnTo>
                <a:lnTo>
                  <a:pt x="86110" y="11890"/>
                </a:lnTo>
                <a:lnTo>
                  <a:pt x="86120" y="11890"/>
                </a:lnTo>
                <a:lnTo>
                  <a:pt x="86130" y="11870"/>
                </a:lnTo>
                <a:lnTo>
                  <a:pt x="86130" y="11860"/>
                </a:lnTo>
                <a:lnTo>
                  <a:pt x="86150" y="11850"/>
                </a:lnTo>
                <a:lnTo>
                  <a:pt x="86170" y="11850"/>
                </a:lnTo>
                <a:lnTo>
                  <a:pt x="86170" y="11840"/>
                </a:lnTo>
                <a:lnTo>
                  <a:pt x="86170" y="11820"/>
                </a:lnTo>
                <a:lnTo>
                  <a:pt x="86180" y="11790"/>
                </a:lnTo>
                <a:lnTo>
                  <a:pt x="86190" y="11780"/>
                </a:lnTo>
                <a:lnTo>
                  <a:pt x="86210" y="11780"/>
                </a:lnTo>
                <a:lnTo>
                  <a:pt x="86220" y="11760"/>
                </a:lnTo>
                <a:lnTo>
                  <a:pt x="86240" y="11760"/>
                </a:lnTo>
                <a:lnTo>
                  <a:pt x="86260" y="11760"/>
                </a:lnTo>
                <a:lnTo>
                  <a:pt x="86270" y="11780"/>
                </a:lnTo>
                <a:lnTo>
                  <a:pt x="86260" y="11800"/>
                </a:lnTo>
                <a:lnTo>
                  <a:pt x="86260" y="11820"/>
                </a:lnTo>
                <a:lnTo>
                  <a:pt x="86260" y="11840"/>
                </a:lnTo>
                <a:lnTo>
                  <a:pt x="86280" y="11880"/>
                </a:lnTo>
                <a:lnTo>
                  <a:pt x="86270" y="11920"/>
                </a:lnTo>
                <a:lnTo>
                  <a:pt x="86270" y="11940"/>
                </a:lnTo>
                <a:lnTo>
                  <a:pt x="86280" y="11990"/>
                </a:lnTo>
                <a:lnTo>
                  <a:pt x="86290" y="12000"/>
                </a:lnTo>
                <a:lnTo>
                  <a:pt x="86270" y="12010"/>
                </a:lnTo>
                <a:lnTo>
                  <a:pt x="86260" y="12000"/>
                </a:lnTo>
                <a:lnTo>
                  <a:pt x="86250" y="12000"/>
                </a:lnTo>
                <a:lnTo>
                  <a:pt x="86220" y="12000"/>
                </a:lnTo>
                <a:lnTo>
                  <a:pt x="86200" y="12000"/>
                </a:lnTo>
                <a:lnTo>
                  <a:pt x="86190" y="12010"/>
                </a:lnTo>
                <a:lnTo>
                  <a:pt x="86170" y="12010"/>
                </a:lnTo>
                <a:lnTo>
                  <a:pt x="86170" y="12020"/>
                </a:lnTo>
                <a:lnTo>
                  <a:pt x="86180" y="12030"/>
                </a:lnTo>
                <a:lnTo>
                  <a:pt x="86200" y="12030"/>
                </a:lnTo>
                <a:lnTo>
                  <a:pt x="86210" y="12040"/>
                </a:lnTo>
                <a:lnTo>
                  <a:pt x="86230" y="12040"/>
                </a:lnTo>
                <a:lnTo>
                  <a:pt x="86250" y="12030"/>
                </a:lnTo>
                <a:lnTo>
                  <a:pt x="86260" y="12030"/>
                </a:lnTo>
                <a:lnTo>
                  <a:pt x="86280" y="12040"/>
                </a:lnTo>
                <a:lnTo>
                  <a:pt x="86280" y="12060"/>
                </a:lnTo>
                <a:lnTo>
                  <a:pt x="86280" y="12090"/>
                </a:lnTo>
                <a:lnTo>
                  <a:pt x="86280" y="12110"/>
                </a:lnTo>
                <a:lnTo>
                  <a:pt x="86280" y="12130"/>
                </a:lnTo>
                <a:lnTo>
                  <a:pt x="86300" y="12140"/>
                </a:lnTo>
                <a:lnTo>
                  <a:pt x="86290" y="12150"/>
                </a:lnTo>
                <a:lnTo>
                  <a:pt x="86300" y="12200"/>
                </a:lnTo>
                <a:lnTo>
                  <a:pt x="86320" y="12210"/>
                </a:lnTo>
                <a:lnTo>
                  <a:pt x="86310" y="12230"/>
                </a:lnTo>
                <a:lnTo>
                  <a:pt x="86300" y="12220"/>
                </a:lnTo>
                <a:lnTo>
                  <a:pt x="86280" y="12210"/>
                </a:lnTo>
                <a:lnTo>
                  <a:pt x="86270" y="12210"/>
                </a:lnTo>
                <a:lnTo>
                  <a:pt x="86250" y="12210"/>
                </a:lnTo>
                <a:lnTo>
                  <a:pt x="86240" y="12220"/>
                </a:lnTo>
                <a:lnTo>
                  <a:pt x="86230" y="12220"/>
                </a:lnTo>
                <a:lnTo>
                  <a:pt x="86220" y="12240"/>
                </a:lnTo>
                <a:lnTo>
                  <a:pt x="86200" y="12260"/>
                </a:lnTo>
                <a:lnTo>
                  <a:pt x="86190" y="12260"/>
                </a:lnTo>
                <a:lnTo>
                  <a:pt x="86170" y="12250"/>
                </a:lnTo>
                <a:lnTo>
                  <a:pt x="86160" y="12240"/>
                </a:lnTo>
                <a:lnTo>
                  <a:pt x="86150" y="12230"/>
                </a:lnTo>
                <a:lnTo>
                  <a:pt x="86140" y="12240"/>
                </a:lnTo>
                <a:lnTo>
                  <a:pt x="86130" y="12220"/>
                </a:lnTo>
                <a:lnTo>
                  <a:pt x="86120" y="12210"/>
                </a:lnTo>
                <a:lnTo>
                  <a:pt x="86110" y="12210"/>
                </a:lnTo>
                <a:lnTo>
                  <a:pt x="86110" y="12230"/>
                </a:lnTo>
                <a:lnTo>
                  <a:pt x="86120" y="12250"/>
                </a:lnTo>
                <a:lnTo>
                  <a:pt x="86130" y="12250"/>
                </a:lnTo>
                <a:lnTo>
                  <a:pt x="86110" y="12270"/>
                </a:lnTo>
                <a:lnTo>
                  <a:pt x="86090" y="12290"/>
                </a:lnTo>
                <a:lnTo>
                  <a:pt x="86080" y="12300"/>
                </a:lnTo>
                <a:lnTo>
                  <a:pt x="86070" y="12310"/>
                </a:lnTo>
                <a:lnTo>
                  <a:pt x="86050" y="12320"/>
                </a:lnTo>
                <a:lnTo>
                  <a:pt x="86050" y="12350"/>
                </a:lnTo>
                <a:lnTo>
                  <a:pt x="86060" y="12350"/>
                </a:lnTo>
                <a:lnTo>
                  <a:pt x="86080" y="12360"/>
                </a:lnTo>
                <a:lnTo>
                  <a:pt x="86100" y="12360"/>
                </a:lnTo>
                <a:lnTo>
                  <a:pt x="86110" y="12360"/>
                </a:lnTo>
                <a:lnTo>
                  <a:pt x="86130" y="12350"/>
                </a:lnTo>
                <a:lnTo>
                  <a:pt x="86150" y="12340"/>
                </a:lnTo>
                <a:lnTo>
                  <a:pt x="86170" y="12350"/>
                </a:lnTo>
                <a:lnTo>
                  <a:pt x="86170" y="12370"/>
                </a:lnTo>
                <a:lnTo>
                  <a:pt x="86170" y="12390"/>
                </a:lnTo>
                <a:lnTo>
                  <a:pt x="86150" y="12410"/>
                </a:lnTo>
                <a:lnTo>
                  <a:pt x="86140" y="12420"/>
                </a:lnTo>
                <a:lnTo>
                  <a:pt x="86160" y="12430"/>
                </a:lnTo>
                <a:lnTo>
                  <a:pt x="86170" y="12430"/>
                </a:lnTo>
                <a:lnTo>
                  <a:pt x="86190" y="12410"/>
                </a:lnTo>
                <a:lnTo>
                  <a:pt x="86200" y="12400"/>
                </a:lnTo>
                <a:lnTo>
                  <a:pt x="86200" y="12380"/>
                </a:lnTo>
                <a:lnTo>
                  <a:pt x="86210" y="12370"/>
                </a:lnTo>
                <a:lnTo>
                  <a:pt x="86210" y="12360"/>
                </a:lnTo>
                <a:lnTo>
                  <a:pt x="86240" y="12350"/>
                </a:lnTo>
                <a:lnTo>
                  <a:pt x="86240" y="12340"/>
                </a:lnTo>
                <a:lnTo>
                  <a:pt x="86270" y="12330"/>
                </a:lnTo>
                <a:lnTo>
                  <a:pt x="86280" y="12320"/>
                </a:lnTo>
                <a:lnTo>
                  <a:pt x="86290" y="12320"/>
                </a:lnTo>
                <a:lnTo>
                  <a:pt x="86300" y="12320"/>
                </a:lnTo>
                <a:lnTo>
                  <a:pt x="86320" y="12310"/>
                </a:lnTo>
                <a:lnTo>
                  <a:pt x="86340" y="12320"/>
                </a:lnTo>
                <a:lnTo>
                  <a:pt x="86340" y="12340"/>
                </a:lnTo>
                <a:lnTo>
                  <a:pt x="86340" y="12360"/>
                </a:lnTo>
                <a:lnTo>
                  <a:pt x="86350" y="12390"/>
                </a:lnTo>
                <a:lnTo>
                  <a:pt x="86370" y="12400"/>
                </a:lnTo>
                <a:lnTo>
                  <a:pt x="86370" y="12410"/>
                </a:lnTo>
                <a:lnTo>
                  <a:pt x="86360" y="12420"/>
                </a:lnTo>
                <a:lnTo>
                  <a:pt x="86380" y="12480"/>
                </a:lnTo>
                <a:lnTo>
                  <a:pt x="86360" y="12490"/>
                </a:lnTo>
                <a:lnTo>
                  <a:pt x="86350" y="12490"/>
                </a:lnTo>
                <a:lnTo>
                  <a:pt x="86330" y="12500"/>
                </a:lnTo>
                <a:lnTo>
                  <a:pt x="86310" y="12510"/>
                </a:lnTo>
                <a:lnTo>
                  <a:pt x="86290" y="12510"/>
                </a:lnTo>
                <a:lnTo>
                  <a:pt x="86280" y="12510"/>
                </a:lnTo>
                <a:lnTo>
                  <a:pt x="86250" y="12530"/>
                </a:lnTo>
                <a:lnTo>
                  <a:pt x="86230" y="12530"/>
                </a:lnTo>
                <a:lnTo>
                  <a:pt x="86220" y="12530"/>
                </a:lnTo>
                <a:lnTo>
                  <a:pt x="86190" y="12520"/>
                </a:lnTo>
                <a:lnTo>
                  <a:pt x="86170" y="12510"/>
                </a:lnTo>
                <a:lnTo>
                  <a:pt x="86150" y="12520"/>
                </a:lnTo>
                <a:lnTo>
                  <a:pt x="86130" y="12540"/>
                </a:lnTo>
                <a:lnTo>
                  <a:pt x="86140" y="12560"/>
                </a:lnTo>
                <a:lnTo>
                  <a:pt x="86160" y="12580"/>
                </a:lnTo>
                <a:lnTo>
                  <a:pt x="86180" y="12590"/>
                </a:lnTo>
                <a:lnTo>
                  <a:pt x="86190" y="12590"/>
                </a:lnTo>
                <a:lnTo>
                  <a:pt x="86200" y="12610"/>
                </a:lnTo>
                <a:lnTo>
                  <a:pt x="86220" y="12610"/>
                </a:lnTo>
                <a:lnTo>
                  <a:pt x="86230" y="12600"/>
                </a:lnTo>
                <a:lnTo>
                  <a:pt x="86250" y="12590"/>
                </a:lnTo>
                <a:lnTo>
                  <a:pt x="86280" y="12590"/>
                </a:lnTo>
                <a:lnTo>
                  <a:pt x="86290" y="12590"/>
                </a:lnTo>
                <a:lnTo>
                  <a:pt x="86310" y="12570"/>
                </a:lnTo>
                <a:lnTo>
                  <a:pt x="86330" y="12560"/>
                </a:lnTo>
                <a:lnTo>
                  <a:pt x="86360" y="12560"/>
                </a:lnTo>
                <a:lnTo>
                  <a:pt x="86380" y="12550"/>
                </a:lnTo>
                <a:lnTo>
                  <a:pt x="86400" y="12560"/>
                </a:lnTo>
                <a:lnTo>
                  <a:pt x="86390" y="12580"/>
                </a:lnTo>
                <a:lnTo>
                  <a:pt x="86400" y="12600"/>
                </a:lnTo>
                <a:lnTo>
                  <a:pt x="86410" y="12610"/>
                </a:lnTo>
                <a:lnTo>
                  <a:pt x="86400" y="12630"/>
                </a:lnTo>
                <a:lnTo>
                  <a:pt x="86410" y="12660"/>
                </a:lnTo>
                <a:lnTo>
                  <a:pt x="86430" y="12680"/>
                </a:lnTo>
                <a:lnTo>
                  <a:pt x="86430" y="12720"/>
                </a:lnTo>
                <a:lnTo>
                  <a:pt x="86420" y="12740"/>
                </a:lnTo>
                <a:lnTo>
                  <a:pt x="86430" y="12760"/>
                </a:lnTo>
                <a:lnTo>
                  <a:pt x="86450" y="12790"/>
                </a:lnTo>
                <a:lnTo>
                  <a:pt x="86440" y="12850"/>
                </a:lnTo>
                <a:lnTo>
                  <a:pt x="86460" y="12890"/>
                </a:lnTo>
                <a:lnTo>
                  <a:pt x="86470" y="12900"/>
                </a:lnTo>
                <a:lnTo>
                  <a:pt x="86480" y="12940"/>
                </a:lnTo>
                <a:lnTo>
                  <a:pt x="86500" y="12960"/>
                </a:lnTo>
                <a:lnTo>
                  <a:pt x="86510" y="12980"/>
                </a:lnTo>
                <a:lnTo>
                  <a:pt x="86500" y="13020"/>
                </a:lnTo>
                <a:lnTo>
                  <a:pt x="86470" y="13030"/>
                </a:lnTo>
                <a:lnTo>
                  <a:pt x="86440" y="13030"/>
                </a:lnTo>
                <a:lnTo>
                  <a:pt x="86410" y="13020"/>
                </a:lnTo>
                <a:lnTo>
                  <a:pt x="86400" y="13020"/>
                </a:lnTo>
                <a:lnTo>
                  <a:pt x="86380" y="13030"/>
                </a:lnTo>
                <a:lnTo>
                  <a:pt x="86360" y="13030"/>
                </a:lnTo>
                <a:lnTo>
                  <a:pt x="86340" y="13020"/>
                </a:lnTo>
                <a:lnTo>
                  <a:pt x="86330" y="13000"/>
                </a:lnTo>
                <a:lnTo>
                  <a:pt x="86310" y="13000"/>
                </a:lnTo>
                <a:lnTo>
                  <a:pt x="86290" y="13000"/>
                </a:lnTo>
                <a:lnTo>
                  <a:pt x="86270" y="13010"/>
                </a:lnTo>
                <a:lnTo>
                  <a:pt x="86300" y="13040"/>
                </a:lnTo>
                <a:lnTo>
                  <a:pt x="86340" y="13060"/>
                </a:lnTo>
                <a:lnTo>
                  <a:pt x="86360" y="13080"/>
                </a:lnTo>
                <a:lnTo>
                  <a:pt x="86370" y="13090"/>
                </a:lnTo>
                <a:lnTo>
                  <a:pt x="86340" y="13130"/>
                </a:lnTo>
                <a:lnTo>
                  <a:pt x="86340" y="13150"/>
                </a:lnTo>
                <a:lnTo>
                  <a:pt x="86380" y="13150"/>
                </a:lnTo>
                <a:lnTo>
                  <a:pt x="86410" y="13120"/>
                </a:lnTo>
                <a:lnTo>
                  <a:pt x="86440" y="13110"/>
                </a:lnTo>
                <a:lnTo>
                  <a:pt x="86460" y="13100"/>
                </a:lnTo>
                <a:lnTo>
                  <a:pt x="86480" y="13090"/>
                </a:lnTo>
                <a:lnTo>
                  <a:pt x="86500" y="13090"/>
                </a:lnTo>
                <a:lnTo>
                  <a:pt x="86520" y="13090"/>
                </a:lnTo>
                <a:lnTo>
                  <a:pt x="86540" y="13110"/>
                </a:lnTo>
                <a:lnTo>
                  <a:pt x="86530" y="13150"/>
                </a:lnTo>
                <a:lnTo>
                  <a:pt x="86540" y="13200"/>
                </a:lnTo>
                <a:lnTo>
                  <a:pt x="86530" y="13210"/>
                </a:lnTo>
                <a:lnTo>
                  <a:pt x="86500" y="13220"/>
                </a:lnTo>
                <a:lnTo>
                  <a:pt x="86480" y="13220"/>
                </a:lnTo>
                <a:lnTo>
                  <a:pt x="86480" y="13230"/>
                </a:lnTo>
                <a:lnTo>
                  <a:pt x="86500" y="13240"/>
                </a:lnTo>
                <a:lnTo>
                  <a:pt x="86530" y="13260"/>
                </a:lnTo>
                <a:lnTo>
                  <a:pt x="86550" y="13280"/>
                </a:lnTo>
                <a:lnTo>
                  <a:pt x="86550" y="13310"/>
                </a:lnTo>
                <a:lnTo>
                  <a:pt x="86560" y="13350"/>
                </a:lnTo>
                <a:lnTo>
                  <a:pt x="86590" y="13370"/>
                </a:lnTo>
                <a:lnTo>
                  <a:pt x="86600" y="13370"/>
                </a:lnTo>
                <a:lnTo>
                  <a:pt x="86630" y="13370"/>
                </a:lnTo>
                <a:lnTo>
                  <a:pt x="86630" y="13410"/>
                </a:lnTo>
                <a:lnTo>
                  <a:pt x="86630" y="13430"/>
                </a:lnTo>
                <a:lnTo>
                  <a:pt x="86610" y="13420"/>
                </a:lnTo>
                <a:lnTo>
                  <a:pt x="86600" y="13420"/>
                </a:lnTo>
                <a:lnTo>
                  <a:pt x="86610" y="13460"/>
                </a:lnTo>
                <a:lnTo>
                  <a:pt x="86630" y="13500"/>
                </a:lnTo>
                <a:lnTo>
                  <a:pt x="86670" y="13560"/>
                </a:lnTo>
                <a:lnTo>
                  <a:pt x="86660" y="13590"/>
                </a:lnTo>
                <a:lnTo>
                  <a:pt x="86710" y="13650"/>
                </a:lnTo>
                <a:lnTo>
                  <a:pt x="86740" y="13670"/>
                </a:lnTo>
                <a:lnTo>
                  <a:pt x="86750" y="13690"/>
                </a:lnTo>
                <a:lnTo>
                  <a:pt x="86750" y="13720"/>
                </a:lnTo>
                <a:lnTo>
                  <a:pt x="86760" y="13740"/>
                </a:lnTo>
                <a:lnTo>
                  <a:pt x="86770" y="13750"/>
                </a:lnTo>
                <a:lnTo>
                  <a:pt x="86770" y="13780"/>
                </a:lnTo>
                <a:lnTo>
                  <a:pt x="86750" y="13790"/>
                </a:lnTo>
                <a:lnTo>
                  <a:pt x="86730" y="13780"/>
                </a:lnTo>
                <a:lnTo>
                  <a:pt x="86710" y="13770"/>
                </a:lnTo>
                <a:lnTo>
                  <a:pt x="86680" y="13770"/>
                </a:lnTo>
                <a:lnTo>
                  <a:pt x="86660" y="13770"/>
                </a:lnTo>
                <a:lnTo>
                  <a:pt x="86650" y="13770"/>
                </a:lnTo>
                <a:lnTo>
                  <a:pt x="86640" y="13800"/>
                </a:lnTo>
                <a:lnTo>
                  <a:pt x="86620" y="13810"/>
                </a:lnTo>
                <a:lnTo>
                  <a:pt x="86590" y="13830"/>
                </a:lnTo>
                <a:lnTo>
                  <a:pt x="86590" y="13840"/>
                </a:lnTo>
                <a:lnTo>
                  <a:pt x="86620" y="13840"/>
                </a:lnTo>
                <a:lnTo>
                  <a:pt x="86650" y="13840"/>
                </a:lnTo>
                <a:lnTo>
                  <a:pt x="86680" y="13850"/>
                </a:lnTo>
                <a:lnTo>
                  <a:pt x="86720" y="13860"/>
                </a:lnTo>
                <a:lnTo>
                  <a:pt x="86730" y="13860"/>
                </a:lnTo>
                <a:lnTo>
                  <a:pt x="86760" y="13840"/>
                </a:lnTo>
                <a:lnTo>
                  <a:pt x="86770" y="13820"/>
                </a:lnTo>
                <a:lnTo>
                  <a:pt x="86790" y="13820"/>
                </a:lnTo>
                <a:lnTo>
                  <a:pt x="86810" y="13840"/>
                </a:lnTo>
                <a:lnTo>
                  <a:pt x="86830" y="13890"/>
                </a:lnTo>
                <a:lnTo>
                  <a:pt x="86840" y="13920"/>
                </a:lnTo>
                <a:lnTo>
                  <a:pt x="86840" y="13970"/>
                </a:lnTo>
                <a:lnTo>
                  <a:pt x="86850" y="14000"/>
                </a:lnTo>
                <a:lnTo>
                  <a:pt x="86880" y="14020"/>
                </a:lnTo>
                <a:lnTo>
                  <a:pt x="86910" y="14050"/>
                </a:lnTo>
                <a:lnTo>
                  <a:pt x="86930" y="14080"/>
                </a:lnTo>
                <a:lnTo>
                  <a:pt x="86920" y="14100"/>
                </a:lnTo>
                <a:lnTo>
                  <a:pt x="86930" y="14110"/>
                </a:lnTo>
                <a:lnTo>
                  <a:pt x="86930" y="14120"/>
                </a:lnTo>
                <a:lnTo>
                  <a:pt x="86960" y="14170"/>
                </a:lnTo>
                <a:lnTo>
                  <a:pt x="86970" y="14220"/>
                </a:lnTo>
                <a:lnTo>
                  <a:pt x="86950" y="14240"/>
                </a:lnTo>
                <a:lnTo>
                  <a:pt x="86920" y="14280"/>
                </a:lnTo>
                <a:lnTo>
                  <a:pt x="86910" y="14300"/>
                </a:lnTo>
                <a:lnTo>
                  <a:pt x="86900" y="14320"/>
                </a:lnTo>
                <a:lnTo>
                  <a:pt x="86910" y="14330"/>
                </a:lnTo>
                <a:lnTo>
                  <a:pt x="86930" y="14320"/>
                </a:lnTo>
                <a:lnTo>
                  <a:pt x="86930" y="14310"/>
                </a:lnTo>
                <a:lnTo>
                  <a:pt x="86950" y="14300"/>
                </a:lnTo>
                <a:lnTo>
                  <a:pt x="86980" y="14270"/>
                </a:lnTo>
                <a:lnTo>
                  <a:pt x="86990" y="14260"/>
                </a:lnTo>
                <a:lnTo>
                  <a:pt x="87020" y="14260"/>
                </a:lnTo>
                <a:lnTo>
                  <a:pt x="87030" y="14280"/>
                </a:lnTo>
                <a:lnTo>
                  <a:pt x="87050" y="14290"/>
                </a:lnTo>
                <a:lnTo>
                  <a:pt x="87070" y="14330"/>
                </a:lnTo>
                <a:lnTo>
                  <a:pt x="87100" y="14370"/>
                </a:lnTo>
                <a:lnTo>
                  <a:pt x="87140" y="14420"/>
                </a:lnTo>
                <a:lnTo>
                  <a:pt x="87160" y="14480"/>
                </a:lnTo>
                <a:lnTo>
                  <a:pt x="87180" y="14510"/>
                </a:lnTo>
                <a:lnTo>
                  <a:pt x="87200" y="14520"/>
                </a:lnTo>
                <a:lnTo>
                  <a:pt x="87180" y="14540"/>
                </a:lnTo>
                <a:lnTo>
                  <a:pt x="87170" y="14540"/>
                </a:lnTo>
                <a:lnTo>
                  <a:pt x="87150" y="14560"/>
                </a:lnTo>
                <a:lnTo>
                  <a:pt x="87130" y="14570"/>
                </a:lnTo>
                <a:lnTo>
                  <a:pt x="87120" y="14590"/>
                </a:lnTo>
                <a:lnTo>
                  <a:pt x="87110" y="14570"/>
                </a:lnTo>
                <a:lnTo>
                  <a:pt x="87100" y="14550"/>
                </a:lnTo>
                <a:lnTo>
                  <a:pt x="87070" y="14540"/>
                </a:lnTo>
                <a:lnTo>
                  <a:pt x="87040" y="14540"/>
                </a:lnTo>
                <a:lnTo>
                  <a:pt x="87020" y="14550"/>
                </a:lnTo>
                <a:lnTo>
                  <a:pt x="86990" y="14530"/>
                </a:lnTo>
                <a:lnTo>
                  <a:pt x="86980" y="14510"/>
                </a:lnTo>
                <a:lnTo>
                  <a:pt x="86960" y="14490"/>
                </a:lnTo>
                <a:lnTo>
                  <a:pt x="86950" y="14490"/>
                </a:lnTo>
                <a:lnTo>
                  <a:pt x="86940" y="14500"/>
                </a:lnTo>
                <a:lnTo>
                  <a:pt x="86950" y="14520"/>
                </a:lnTo>
                <a:lnTo>
                  <a:pt x="86950" y="14530"/>
                </a:lnTo>
                <a:lnTo>
                  <a:pt x="86960" y="14540"/>
                </a:lnTo>
                <a:lnTo>
                  <a:pt x="86970" y="14550"/>
                </a:lnTo>
                <a:lnTo>
                  <a:pt x="86960" y="14550"/>
                </a:lnTo>
                <a:lnTo>
                  <a:pt x="86950" y="14570"/>
                </a:lnTo>
                <a:lnTo>
                  <a:pt x="86940" y="14570"/>
                </a:lnTo>
                <a:lnTo>
                  <a:pt x="86930" y="14560"/>
                </a:lnTo>
                <a:lnTo>
                  <a:pt x="86920" y="14560"/>
                </a:lnTo>
                <a:lnTo>
                  <a:pt x="86910" y="14570"/>
                </a:lnTo>
                <a:lnTo>
                  <a:pt x="86910" y="14590"/>
                </a:lnTo>
                <a:lnTo>
                  <a:pt x="86900" y="14590"/>
                </a:lnTo>
                <a:lnTo>
                  <a:pt x="86890" y="14590"/>
                </a:lnTo>
                <a:lnTo>
                  <a:pt x="86890" y="14600"/>
                </a:lnTo>
                <a:lnTo>
                  <a:pt x="86890" y="14610"/>
                </a:lnTo>
                <a:lnTo>
                  <a:pt x="86900" y="14610"/>
                </a:lnTo>
                <a:lnTo>
                  <a:pt x="86910" y="14620"/>
                </a:lnTo>
                <a:lnTo>
                  <a:pt x="86920" y="14620"/>
                </a:lnTo>
                <a:lnTo>
                  <a:pt x="86940" y="14620"/>
                </a:lnTo>
                <a:lnTo>
                  <a:pt x="86950" y="14620"/>
                </a:lnTo>
                <a:lnTo>
                  <a:pt x="86960" y="14610"/>
                </a:lnTo>
                <a:lnTo>
                  <a:pt x="86960" y="14600"/>
                </a:lnTo>
                <a:lnTo>
                  <a:pt x="86970" y="14590"/>
                </a:lnTo>
                <a:lnTo>
                  <a:pt x="86980" y="14580"/>
                </a:lnTo>
                <a:lnTo>
                  <a:pt x="86980" y="14590"/>
                </a:lnTo>
                <a:lnTo>
                  <a:pt x="86990" y="14600"/>
                </a:lnTo>
                <a:lnTo>
                  <a:pt x="86990" y="14610"/>
                </a:lnTo>
                <a:lnTo>
                  <a:pt x="87000" y="14610"/>
                </a:lnTo>
                <a:lnTo>
                  <a:pt x="87000" y="14620"/>
                </a:lnTo>
                <a:lnTo>
                  <a:pt x="87000" y="14630"/>
                </a:lnTo>
                <a:lnTo>
                  <a:pt x="86990" y="14630"/>
                </a:lnTo>
                <a:lnTo>
                  <a:pt x="86980" y="14640"/>
                </a:lnTo>
                <a:lnTo>
                  <a:pt x="86970" y="14650"/>
                </a:lnTo>
                <a:lnTo>
                  <a:pt x="86970" y="14660"/>
                </a:lnTo>
                <a:lnTo>
                  <a:pt x="86980" y="14660"/>
                </a:lnTo>
                <a:lnTo>
                  <a:pt x="86980" y="14670"/>
                </a:lnTo>
                <a:lnTo>
                  <a:pt x="86990" y="14680"/>
                </a:lnTo>
                <a:lnTo>
                  <a:pt x="86990" y="14690"/>
                </a:lnTo>
                <a:lnTo>
                  <a:pt x="87000" y="14680"/>
                </a:lnTo>
                <a:lnTo>
                  <a:pt x="87010" y="14670"/>
                </a:lnTo>
                <a:lnTo>
                  <a:pt x="87010" y="14650"/>
                </a:lnTo>
                <a:lnTo>
                  <a:pt x="87020" y="14640"/>
                </a:lnTo>
                <a:lnTo>
                  <a:pt x="87030" y="14630"/>
                </a:lnTo>
                <a:lnTo>
                  <a:pt x="87020" y="14620"/>
                </a:lnTo>
                <a:lnTo>
                  <a:pt x="87020" y="14600"/>
                </a:lnTo>
                <a:lnTo>
                  <a:pt x="87020" y="14580"/>
                </a:lnTo>
                <a:lnTo>
                  <a:pt x="87020" y="14570"/>
                </a:lnTo>
                <a:lnTo>
                  <a:pt x="87030" y="14570"/>
                </a:lnTo>
                <a:lnTo>
                  <a:pt x="87030" y="14580"/>
                </a:lnTo>
                <a:lnTo>
                  <a:pt x="87040" y="14590"/>
                </a:lnTo>
                <a:lnTo>
                  <a:pt x="87050" y="14590"/>
                </a:lnTo>
                <a:lnTo>
                  <a:pt x="87070" y="14590"/>
                </a:lnTo>
                <a:lnTo>
                  <a:pt x="87080" y="14590"/>
                </a:lnTo>
                <a:lnTo>
                  <a:pt x="87080" y="14580"/>
                </a:lnTo>
                <a:lnTo>
                  <a:pt x="87090" y="14580"/>
                </a:lnTo>
                <a:lnTo>
                  <a:pt x="87100" y="14600"/>
                </a:lnTo>
                <a:lnTo>
                  <a:pt x="87120" y="14600"/>
                </a:lnTo>
                <a:lnTo>
                  <a:pt x="87130" y="14600"/>
                </a:lnTo>
                <a:lnTo>
                  <a:pt x="87140" y="14580"/>
                </a:lnTo>
                <a:lnTo>
                  <a:pt x="87150" y="14590"/>
                </a:lnTo>
                <a:lnTo>
                  <a:pt x="87160" y="14600"/>
                </a:lnTo>
                <a:lnTo>
                  <a:pt x="87170" y="14590"/>
                </a:lnTo>
                <a:lnTo>
                  <a:pt x="87170" y="14570"/>
                </a:lnTo>
                <a:lnTo>
                  <a:pt x="87180" y="14550"/>
                </a:lnTo>
                <a:lnTo>
                  <a:pt x="87190" y="14550"/>
                </a:lnTo>
                <a:lnTo>
                  <a:pt x="87210" y="14570"/>
                </a:lnTo>
                <a:lnTo>
                  <a:pt x="87240" y="14590"/>
                </a:lnTo>
                <a:lnTo>
                  <a:pt x="87260" y="14630"/>
                </a:lnTo>
                <a:lnTo>
                  <a:pt x="87300" y="14670"/>
                </a:lnTo>
                <a:lnTo>
                  <a:pt x="87340" y="14710"/>
                </a:lnTo>
                <a:lnTo>
                  <a:pt x="87380" y="14740"/>
                </a:lnTo>
                <a:lnTo>
                  <a:pt x="87370" y="14770"/>
                </a:lnTo>
                <a:lnTo>
                  <a:pt x="87390" y="14790"/>
                </a:lnTo>
                <a:lnTo>
                  <a:pt x="87430" y="14840"/>
                </a:lnTo>
                <a:lnTo>
                  <a:pt x="87490" y="14910"/>
                </a:lnTo>
                <a:lnTo>
                  <a:pt x="87520" y="14980"/>
                </a:lnTo>
                <a:lnTo>
                  <a:pt x="87560" y="15020"/>
                </a:lnTo>
                <a:lnTo>
                  <a:pt x="87610" y="15070"/>
                </a:lnTo>
                <a:lnTo>
                  <a:pt x="87630" y="15110"/>
                </a:lnTo>
                <a:lnTo>
                  <a:pt x="87670" y="15140"/>
                </a:lnTo>
                <a:lnTo>
                  <a:pt x="87710" y="15190"/>
                </a:lnTo>
                <a:lnTo>
                  <a:pt x="87780" y="15250"/>
                </a:lnTo>
                <a:lnTo>
                  <a:pt x="87840" y="15290"/>
                </a:lnTo>
                <a:lnTo>
                  <a:pt x="87880" y="15330"/>
                </a:lnTo>
                <a:lnTo>
                  <a:pt x="87930" y="15370"/>
                </a:lnTo>
                <a:lnTo>
                  <a:pt x="87990" y="15410"/>
                </a:lnTo>
                <a:lnTo>
                  <a:pt x="88040" y="15460"/>
                </a:lnTo>
                <a:lnTo>
                  <a:pt x="88060" y="15500"/>
                </a:lnTo>
                <a:lnTo>
                  <a:pt x="88120" y="15570"/>
                </a:lnTo>
                <a:lnTo>
                  <a:pt x="88140" y="15610"/>
                </a:lnTo>
                <a:lnTo>
                  <a:pt x="88200" y="15660"/>
                </a:lnTo>
                <a:lnTo>
                  <a:pt x="88260" y="15760"/>
                </a:lnTo>
                <a:lnTo>
                  <a:pt x="88350" y="15840"/>
                </a:lnTo>
                <a:lnTo>
                  <a:pt x="88390" y="15970"/>
                </a:lnTo>
                <a:lnTo>
                  <a:pt x="88440" y="16110"/>
                </a:lnTo>
                <a:lnTo>
                  <a:pt x="88630" y="16250"/>
                </a:lnTo>
                <a:lnTo>
                  <a:pt x="88580" y="16300"/>
                </a:lnTo>
                <a:lnTo>
                  <a:pt x="88550" y="16370"/>
                </a:lnTo>
                <a:lnTo>
                  <a:pt x="88500" y="16460"/>
                </a:lnTo>
                <a:lnTo>
                  <a:pt x="88430" y="16370"/>
                </a:lnTo>
                <a:lnTo>
                  <a:pt x="88420" y="16420"/>
                </a:lnTo>
                <a:lnTo>
                  <a:pt x="88450" y="16450"/>
                </a:lnTo>
                <a:lnTo>
                  <a:pt x="88470" y="16450"/>
                </a:lnTo>
                <a:lnTo>
                  <a:pt x="88470" y="16470"/>
                </a:lnTo>
                <a:lnTo>
                  <a:pt x="88490" y="16470"/>
                </a:lnTo>
                <a:lnTo>
                  <a:pt x="88490" y="16490"/>
                </a:lnTo>
                <a:lnTo>
                  <a:pt x="88480" y="16510"/>
                </a:lnTo>
                <a:lnTo>
                  <a:pt x="88440" y="16530"/>
                </a:lnTo>
                <a:lnTo>
                  <a:pt x="88350" y="16520"/>
                </a:lnTo>
                <a:lnTo>
                  <a:pt x="88310" y="16500"/>
                </a:lnTo>
                <a:lnTo>
                  <a:pt x="88300" y="16510"/>
                </a:lnTo>
                <a:lnTo>
                  <a:pt x="88280" y="16520"/>
                </a:lnTo>
                <a:lnTo>
                  <a:pt x="88260" y="16530"/>
                </a:lnTo>
                <a:lnTo>
                  <a:pt x="88260" y="16560"/>
                </a:lnTo>
                <a:lnTo>
                  <a:pt x="88270" y="16590"/>
                </a:lnTo>
                <a:lnTo>
                  <a:pt x="88280" y="16620"/>
                </a:lnTo>
                <a:lnTo>
                  <a:pt x="88260" y="16650"/>
                </a:lnTo>
                <a:lnTo>
                  <a:pt x="88230" y="16610"/>
                </a:lnTo>
                <a:lnTo>
                  <a:pt x="88220" y="16590"/>
                </a:lnTo>
                <a:lnTo>
                  <a:pt x="88200" y="16530"/>
                </a:lnTo>
                <a:lnTo>
                  <a:pt x="88200" y="16500"/>
                </a:lnTo>
                <a:lnTo>
                  <a:pt x="88180" y="16490"/>
                </a:lnTo>
                <a:lnTo>
                  <a:pt x="88170" y="16460"/>
                </a:lnTo>
                <a:lnTo>
                  <a:pt x="88150" y="16440"/>
                </a:lnTo>
                <a:lnTo>
                  <a:pt x="88140" y="16400"/>
                </a:lnTo>
                <a:lnTo>
                  <a:pt x="88120" y="16350"/>
                </a:lnTo>
                <a:lnTo>
                  <a:pt x="88100" y="16320"/>
                </a:lnTo>
                <a:lnTo>
                  <a:pt x="88090" y="16290"/>
                </a:lnTo>
                <a:lnTo>
                  <a:pt x="88080" y="16280"/>
                </a:lnTo>
                <a:lnTo>
                  <a:pt x="88070" y="16240"/>
                </a:lnTo>
                <a:lnTo>
                  <a:pt x="88050" y="16220"/>
                </a:lnTo>
                <a:lnTo>
                  <a:pt x="88040" y="16190"/>
                </a:lnTo>
                <a:lnTo>
                  <a:pt x="88020" y="16180"/>
                </a:lnTo>
                <a:lnTo>
                  <a:pt x="88020" y="16150"/>
                </a:lnTo>
                <a:lnTo>
                  <a:pt x="88020" y="16110"/>
                </a:lnTo>
                <a:lnTo>
                  <a:pt x="87950" y="16010"/>
                </a:lnTo>
                <a:lnTo>
                  <a:pt x="88010" y="16050"/>
                </a:lnTo>
                <a:lnTo>
                  <a:pt x="88040" y="16060"/>
                </a:lnTo>
                <a:lnTo>
                  <a:pt x="88060" y="16030"/>
                </a:lnTo>
                <a:lnTo>
                  <a:pt x="88100" y="16100"/>
                </a:lnTo>
                <a:lnTo>
                  <a:pt x="88140" y="16210"/>
                </a:lnTo>
                <a:lnTo>
                  <a:pt x="88180" y="16230"/>
                </a:lnTo>
                <a:lnTo>
                  <a:pt x="88270" y="16320"/>
                </a:lnTo>
                <a:lnTo>
                  <a:pt x="88360" y="16360"/>
                </a:lnTo>
                <a:lnTo>
                  <a:pt x="88380" y="16370"/>
                </a:lnTo>
                <a:lnTo>
                  <a:pt x="88390" y="16370"/>
                </a:lnTo>
                <a:lnTo>
                  <a:pt x="88350" y="16340"/>
                </a:lnTo>
                <a:lnTo>
                  <a:pt x="88410" y="16340"/>
                </a:lnTo>
                <a:lnTo>
                  <a:pt x="88370" y="16310"/>
                </a:lnTo>
                <a:lnTo>
                  <a:pt x="88340" y="16260"/>
                </a:lnTo>
                <a:lnTo>
                  <a:pt x="88290" y="16210"/>
                </a:lnTo>
                <a:lnTo>
                  <a:pt x="88270" y="16210"/>
                </a:lnTo>
                <a:lnTo>
                  <a:pt x="88220" y="16150"/>
                </a:lnTo>
                <a:lnTo>
                  <a:pt x="88200" y="16100"/>
                </a:lnTo>
                <a:lnTo>
                  <a:pt x="88180" y="16070"/>
                </a:lnTo>
                <a:lnTo>
                  <a:pt x="88170" y="16040"/>
                </a:lnTo>
                <a:lnTo>
                  <a:pt x="88140" y="16010"/>
                </a:lnTo>
                <a:lnTo>
                  <a:pt x="88150" y="15960"/>
                </a:lnTo>
                <a:lnTo>
                  <a:pt x="88140" y="15940"/>
                </a:lnTo>
                <a:lnTo>
                  <a:pt x="88170" y="15930"/>
                </a:lnTo>
                <a:lnTo>
                  <a:pt x="88180" y="15920"/>
                </a:lnTo>
                <a:lnTo>
                  <a:pt x="88160" y="15900"/>
                </a:lnTo>
                <a:lnTo>
                  <a:pt x="88170" y="15870"/>
                </a:lnTo>
                <a:lnTo>
                  <a:pt x="88150" y="15830"/>
                </a:lnTo>
                <a:lnTo>
                  <a:pt x="88100" y="15830"/>
                </a:lnTo>
                <a:lnTo>
                  <a:pt x="88070" y="15850"/>
                </a:lnTo>
                <a:lnTo>
                  <a:pt x="88070" y="15830"/>
                </a:lnTo>
                <a:lnTo>
                  <a:pt x="88050" y="15820"/>
                </a:lnTo>
                <a:lnTo>
                  <a:pt x="88050" y="15800"/>
                </a:lnTo>
                <a:lnTo>
                  <a:pt x="88020" y="15790"/>
                </a:lnTo>
                <a:lnTo>
                  <a:pt x="87990" y="15800"/>
                </a:lnTo>
                <a:lnTo>
                  <a:pt x="87980" y="15830"/>
                </a:lnTo>
                <a:lnTo>
                  <a:pt x="88010" y="15840"/>
                </a:lnTo>
                <a:lnTo>
                  <a:pt x="88010" y="15850"/>
                </a:lnTo>
                <a:lnTo>
                  <a:pt x="87970" y="15860"/>
                </a:lnTo>
                <a:lnTo>
                  <a:pt x="87960" y="15860"/>
                </a:lnTo>
                <a:lnTo>
                  <a:pt x="87960" y="15840"/>
                </a:lnTo>
                <a:lnTo>
                  <a:pt x="87930" y="15840"/>
                </a:lnTo>
                <a:lnTo>
                  <a:pt x="87920" y="15830"/>
                </a:lnTo>
                <a:lnTo>
                  <a:pt x="87950" y="15810"/>
                </a:lnTo>
                <a:lnTo>
                  <a:pt x="87930" y="15800"/>
                </a:lnTo>
                <a:lnTo>
                  <a:pt x="87930" y="15780"/>
                </a:lnTo>
                <a:lnTo>
                  <a:pt x="87940" y="15780"/>
                </a:lnTo>
                <a:lnTo>
                  <a:pt x="87960" y="15790"/>
                </a:lnTo>
                <a:lnTo>
                  <a:pt x="87970" y="15780"/>
                </a:lnTo>
                <a:lnTo>
                  <a:pt x="87970" y="15760"/>
                </a:lnTo>
                <a:lnTo>
                  <a:pt x="87960" y="15730"/>
                </a:lnTo>
                <a:lnTo>
                  <a:pt x="87960" y="15700"/>
                </a:lnTo>
                <a:lnTo>
                  <a:pt x="87930" y="15680"/>
                </a:lnTo>
                <a:lnTo>
                  <a:pt x="87910" y="15700"/>
                </a:lnTo>
                <a:lnTo>
                  <a:pt x="87880" y="15680"/>
                </a:lnTo>
                <a:lnTo>
                  <a:pt x="87860" y="15700"/>
                </a:lnTo>
                <a:lnTo>
                  <a:pt x="87850" y="15740"/>
                </a:lnTo>
                <a:lnTo>
                  <a:pt x="87860" y="15780"/>
                </a:lnTo>
                <a:lnTo>
                  <a:pt x="87860" y="15810"/>
                </a:lnTo>
                <a:lnTo>
                  <a:pt x="87820" y="15780"/>
                </a:lnTo>
                <a:lnTo>
                  <a:pt x="87760" y="15770"/>
                </a:lnTo>
                <a:lnTo>
                  <a:pt x="87760" y="15730"/>
                </a:lnTo>
                <a:lnTo>
                  <a:pt x="87760" y="15680"/>
                </a:lnTo>
                <a:lnTo>
                  <a:pt x="87740" y="15660"/>
                </a:lnTo>
                <a:lnTo>
                  <a:pt x="87770" y="15620"/>
                </a:lnTo>
                <a:lnTo>
                  <a:pt x="87800" y="15560"/>
                </a:lnTo>
                <a:lnTo>
                  <a:pt x="87800" y="15530"/>
                </a:lnTo>
                <a:lnTo>
                  <a:pt x="87820" y="15510"/>
                </a:lnTo>
                <a:lnTo>
                  <a:pt x="87810" y="15470"/>
                </a:lnTo>
                <a:lnTo>
                  <a:pt x="87800" y="15440"/>
                </a:lnTo>
                <a:lnTo>
                  <a:pt x="87770" y="15400"/>
                </a:lnTo>
                <a:lnTo>
                  <a:pt x="87750" y="15360"/>
                </a:lnTo>
                <a:lnTo>
                  <a:pt x="87700" y="15350"/>
                </a:lnTo>
                <a:lnTo>
                  <a:pt x="87670" y="15320"/>
                </a:lnTo>
                <a:lnTo>
                  <a:pt x="87620" y="15340"/>
                </a:lnTo>
                <a:lnTo>
                  <a:pt x="87590" y="15340"/>
                </a:lnTo>
                <a:lnTo>
                  <a:pt x="87550" y="15380"/>
                </a:lnTo>
                <a:lnTo>
                  <a:pt x="87510" y="15410"/>
                </a:lnTo>
                <a:lnTo>
                  <a:pt x="87470" y="15430"/>
                </a:lnTo>
                <a:lnTo>
                  <a:pt x="87470" y="15460"/>
                </a:lnTo>
                <a:lnTo>
                  <a:pt x="87430" y="15500"/>
                </a:lnTo>
                <a:lnTo>
                  <a:pt x="87400" y="15530"/>
                </a:lnTo>
                <a:lnTo>
                  <a:pt x="87420" y="15570"/>
                </a:lnTo>
                <a:lnTo>
                  <a:pt x="87410" y="15610"/>
                </a:lnTo>
                <a:lnTo>
                  <a:pt x="87430" y="15660"/>
                </a:lnTo>
                <a:lnTo>
                  <a:pt x="87430" y="15700"/>
                </a:lnTo>
                <a:lnTo>
                  <a:pt x="87490" y="15720"/>
                </a:lnTo>
                <a:lnTo>
                  <a:pt x="87590" y="15720"/>
                </a:lnTo>
                <a:lnTo>
                  <a:pt x="87610" y="15730"/>
                </a:lnTo>
                <a:lnTo>
                  <a:pt x="87600" y="15750"/>
                </a:lnTo>
                <a:lnTo>
                  <a:pt x="87580" y="15750"/>
                </a:lnTo>
                <a:lnTo>
                  <a:pt x="87550" y="15770"/>
                </a:lnTo>
                <a:lnTo>
                  <a:pt x="87530" y="15800"/>
                </a:lnTo>
                <a:lnTo>
                  <a:pt x="87520" y="15830"/>
                </a:lnTo>
                <a:lnTo>
                  <a:pt x="87550" y="15880"/>
                </a:lnTo>
                <a:lnTo>
                  <a:pt x="87580" y="15880"/>
                </a:lnTo>
                <a:lnTo>
                  <a:pt x="87550" y="15910"/>
                </a:lnTo>
                <a:lnTo>
                  <a:pt x="87560" y="15940"/>
                </a:lnTo>
                <a:lnTo>
                  <a:pt x="87540" y="15960"/>
                </a:lnTo>
                <a:lnTo>
                  <a:pt x="87510" y="15980"/>
                </a:lnTo>
                <a:lnTo>
                  <a:pt x="87530" y="16010"/>
                </a:lnTo>
                <a:lnTo>
                  <a:pt x="87560" y="16030"/>
                </a:lnTo>
                <a:lnTo>
                  <a:pt x="87550" y="16060"/>
                </a:lnTo>
                <a:lnTo>
                  <a:pt x="87560" y="16100"/>
                </a:lnTo>
                <a:lnTo>
                  <a:pt x="87560" y="16120"/>
                </a:lnTo>
                <a:lnTo>
                  <a:pt x="87590" y="16120"/>
                </a:lnTo>
                <a:lnTo>
                  <a:pt x="87560" y="16150"/>
                </a:lnTo>
                <a:lnTo>
                  <a:pt x="87550" y="16170"/>
                </a:lnTo>
                <a:lnTo>
                  <a:pt x="87570" y="16180"/>
                </a:lnTo>
                <a:lnTo>
                  <a:pt x="87560" y="16190"/>
                </a:lnTo>
                <a:lnTo>
                  <a:pt x="87530" y="16190"/>
                </a:lnTo>
                <a:lnTo>
                  <a:pt x="87530" y="16210"/>
                </a:lnTo>
                <a:lnTo>
                  <a:pt x="87510" y="16210"/>
                </a:lnTo>
                <a:lnTo>
                  <a:pt x="87490" y="16230"/>
                </a:lnTo>
                <a:lnTo>
                  <a:pt x="87470" y="16230"/>
                </a:lnTo>
                <a:lnTo>
                  <a:pt x="87470" y="16210"/>
                </a:lnTo>
                <a:lnTo>
                  <a:pt x="87460" y="16190"/>
                </a:lnTo>
                <a:lnTo>
                  <a:pt x="87430" y="16190"/>
                </a:lnTo>
                <a:lnTo>
                  <a:pt x="87430" y="16180"/>
                </a:lnTo>
                <a:lnTo>
                  <a:pt x="87410" y="16180"/>
                </a:lnTo>
                <a:lnTo>
                  <a:pt x="87390" y="16200"/>
                </a:lnTo>
                <a:lnTo>
                  <a:pt x="87380" y="16200"/>
                </a:lnTo>
                <a:lnTo>
                  <a:pt x="87380" y="16220"/>
                </a:lnTo>
                <a:lnTo>
                  <a:pt x="87380" y="16230"/>
                </a:lnTo>
                <a:lnTo>
                  <a:pt x="87380" y="16250"/>
                </a:lnTo>
                <a:lnTo>
                  <a:pt x="87380" y="16280"/>
                </a:lnTo>
                <a:lnTo>
                  <a:pt x="87370" y="16280"/>
                </a:lnTo>
                <a:lnTo>
                  <a:pt x="87370" y="16300"/>
                </a:lnTo>
                <a:lnTo>
                  <a:pt x="87380" y="16330"/>
                </a:lnTo>
                <a:lnTo>
                  <a:pt x="87390" y="16350"/>
                </a:lnTo>
                <a:lnTo>
                  <a:pt x="87390" y="16360"/>
                </a:lnTo>
                <a:lnTo>
                  <a:pt x="87390" y="16390"/>
                </a:lnTo>
                <a:lnTo>
                  <a:pt x="87390" y="16410"/>
                </a:lnTo>
                <a:lnTo>
                  <a:pt x="87400" y="16420"/>
                </a:lnTo>
                <a:lnTo>
                  <a:pt x="87410" y="16430"/>
                </a:lnTo>
                <a:lnTo>
                  <a:pt x="87440" y="16430"/>
                </a:lnTo>
                <a:lnTo>
                  <a:pt x="87460" y="16450"/>
                </a:lnTo>
                <a:lnTo>
                  <a:pt x="87480" y="16470"/>
                </a:lnTo>
                <a:lnTo>
                  <a:pt x="87480" y="16480"/>
                </a:lnTo>
                <a:lnTo>
                  <a:pt x="87470" y="16500"/>
                </a:lnTo>
                <a:lnTo>
                  <a:pt x="87460" y="16520"/>
                </a:lnTo>
                <a:lnTo>
                  <a:pt x="87470" y="16540"/>
                </a:lnTo>
                <a:lnTo>
                  <a:pt x="87480" y="16560"/>
                </a:lnTo>
                <a:lnTo>
                  <a:pt x="87490" y="16570"/>
                </a:lnTo>
                <a:lnTo>
                  <a:pt x="87510" y="16570"/>
                </a:lnTo>
                <a:lnTo>
                  <a:pt x="87520" y="16590"/>
                </a:lnTo>
                <a:lnTo>
                  <a:pt x="87550" y="16620"/>
                </a:lnTo>
                <a:lnTo>
                  <a:pt x="87580" y="16660"/>
                </a:lnTo>
                <a:lnTo>
                  <a:pt x="87570" y="16690"/>
                </a:lnTo>
                <a:lnTo>
                  <a:pt x="87610" y="16710"/>
                </a:lnTo>
                <a:lnTo>
                  <a:pt x="87590" y="16740"/>
                </a:lnTo>
                <a:lnTo>
                  <a:pt x="87600" y="16750"/>
                </a:lnTo>
                <a:lnTo>
                  <a:pt x="87620" y="16770"/>
                </a:lnTo>
                <a:lnTo>
                  <a:pt x="87630" y="16800"/>
                </a:lnTo>
                <a:lnTo>
                  <a:pt x="87650" y="16830"/>
                </a:lnTo>
                <a:lnTo>
                  <a:pt x="87640" y="16850"/>
                </a:lnTo>
                <a:lnTo>
                  <a:pt x="87650" y="16880"/>
                </a:lnTo>
                <a:lnTo>
                  <a:pt x="87660" y="16910"/>
                </a:lnTo>
                <a:lnTo>
                  <a:pt x="87670" y="16930"/>
                </a:lnTo>
                <a:lnTo>
                  <a:pt x="87680" y="16950"/>
                </a:lnTo>
                <a:lnTo>
                  <a:pt x="87700" y="16960"/>
                </a:lnTo>
                <a:lnTo>
                  <a:pt x="87710" y="16970"/>
                </a:lnTo>
                <a:lnTo>
                  <a:pt x="87720" y="17000"/>
                </a:lnTo>
                <a:lnTo>
                  <a:pt x="87700" y="17010"/>
                </a:lnTo>
                <a:lnTo>
                  <a:pt x="87680" y="17020"/>
                </a:lnTo>
                <a:lnTo>
                  <a:pt x="87710" y="17030"/>
                </a:lnTo>
                <a:lnTo>
                  <a:pt x="87720" y="17010"/>
                </a:lnTo>
                <a:lnTo>
                  <a:pt x="87730" y="17040"/>
                </a:lnTo>
                <a:lnTo>
                  <a:pt x="87710" y="17040"/>
                </a:lnTo>
                <a:lnTo>
                  <a:pt x="87710" y="17060"/>
                </a:lnTo>
                <a:lnTo>
                  <a:pt x="87730" y="17070"/>
                </a:lnTo>
                <a:lnTo>
                  <a:pt x="87730" y="17050"/>
                </a:lnTo>
                <a:lnTo>
                  <a:pt x="87740" y="17060"/>
                </a:lnTo>
                <a:lnTo>
                  <a:pt x="87740" y="17090"/>
                </a:lnTo>
                <a:lnTo>
                  <a:pt x="87760" y="17120"/>
                </a:lnTo>
                <a:lnTo>
                  <a:pt x="87750" y="17150"/>
                </a:lnTo>
                <a:lnTo>
                  <a:pt x="87760" y="17170"/>
                </a:lnTo>
                <a:lnTo>
                  <a:pt x="87750" y="17190"/>
                </a:lnTo>
                <a:lnTo>
                  <a:pt x="87730" y="17200"/>
                </a:lnTo>
                <a:lnTo>
                  <a:pt x="87730" y="17220"/>
                </a:lnTo>
                <a:lnTo>
                  <a:pt x="87760" y="17250"/>
                </a:lnTo>
                <a:lnTo>
                  <a:pt x="87780" y="17250"/>
                </a:lnTo>
                <a:lnTo>
                  <a:pt x="87790" y="17270"/>
                </a:lnTo>
                <a:lnTo>
                  <a:pt x="87790" y="17290"/>
                </a:lnTo>
                <a:lnTo>
                  <a:pt x="87800" y="17340"/>
                </a:lnTo>
                <a:lnTo>
                  <a:pt x="87790" y="17420"/>
                </a:lnTo>
                <a:lnTo>
                  <a:pt x="87810" y="17450"/>
                </a:lnTo>
                <a:lnTo>
                  <a:pt x="87790" y="17480"/>
                </a:lnTo>
                <a:lnTo>
                  <a:pt x="87810" y="17520"/>
                </a:lnTo>
                <a:lnTo>
                  <a:pt x="87790" y="17580"/>
                </a:lnTo>
                <a:lnTo>
                  <a:pt x="87800" y="17650"/>
                </a:lnTo>
                <a:lnTo>
                  <a:pt x="87800" y="17670"/>
                </a:lnTo>
                <a:lnTo>
                  <a:pt x="87790" y="17810"/>
                </a:lnTo>
                <a:lnTo>
                  <a:pt x="87800" y="17830"/>
                </a:lnTo>
                <a:lnTo>
                  <a:pt x="87810" y="17780"/>
                </a:lnTo>
                <a:lnTo>
                  <a:pt x="87810" y="17830"/>
                </a:lnTo>
                <a:lnTo>
                  <a:pt x="87830" y="17860"/>
                </a:lnTo>
                <a:lnTo>
                  <a:pt x="87810" y="17870"/>
                </a:lnTo>
                <a:lnTo>
                  <a:pt x="87810" y="17880"/>
                </a:lnTo>
                <a:lnTo>
                  <a:pt x="87800" y="17890"/>
                </a:lnTo>
                <a:lnTo>
                  <a:pt x="87790" y="17910"/>
                </a:lnTo>
                <a:lnTo>
                  <a:pt x="87800" y="17910"/>
                </a:lnTo>
                <a:lnTo>
                  <a:pt x="87820" y="17900"/>
                </a:lnTo>
                <a:lnTo>
                  <a:pt x="87820" y="17880"/>
                </a:lnTo>
                <a:lnTo>
                  <a:pt x="87830" y="17880"/>
                </a:lnTo>
                <a:lnTo>
                  <a:pt x="87840" y="17900"/>
                </a:lnTo>
                <a:lnTo>
                  <a:pt x="87840" y="17910"/>
                </a:lnTo>
                <a:lnTo>
                  <a:pt x="87830" y="17930"/>
                </a:lnTo>
                <a:lnTo>
                  <a:pt x="87840" y="17950"/>
                </a:lnTo>
                <a:lnTo>
                  <a:pt x="87850" y="17980"/>
                </a:lnTo>
                <a:lnTo>
                  <a:pt x="87850" y="17990"/>
                </a:lnTo>
                <a:lnTo>
                  <a:pt x="87850" y="18000"/>
                </a:lnTo>
                <a:lnTo>
                  <a:pt x="87860" y="18020"/>
                </a:lnTo>
                <a:lnTo>
                  <a:pt x="87850" y="18050"/>
                </a:lnTo>
                <a:lnTo>
                  <a:pt x="87820" y="18050"/>
                </a:lnTo>
                <a:lnTo>
                  <a:pt x="87810" y="18070"/>
                </a:lnTo>
                <a:lnTo>
                  <a:pt x="87810" y="18080"/>
                </a:lnTo>
                <a:lnTo>
                  <a:pt x="87830" y="18080"/>
                </a:lnTo>
                <a:lnTo>
                  <a:pt x="87840" y="18060"/>
                </a:lnTo>
                <a:lnTo>
                  <a:pt x="87840" y="18070"/>
                </a:lnTo>
                <a:lnTo>
                  <a:pt x="87840" y="18080"/>
                </a:lnTo>
                <a:lnTo>
                  <a:pt x="87840" y="18090"/>
                </a:lnTo>
                <a:lnTo>
                  <a:pt x="87840" y="18100"/>
                </a:lnTo>
                <a:lnTo>
                  <a:pt x="87840" y="18110"/>
                </a:lnTo>
                <a:lnTo>
                  <a:pt x="87850" y="18120"/>
                </a:lnTo>
                <a:lnTo>
                  <a:pt x="87850" y="18130"/>
                </a:lnTo>
                <a:lnTo>
                  <a:pt x="87850" y="18140"/>
                </a:lnTo>
                <a:lnTo>
                  <a:pt x="87860" y="18140"/>
                </a:lnTo>
                <a:lnTo>
                  <a:pt x="87860" y="18150"/>
                </a:lnTo>
                <a:lnTo>
                  <a:pt x="87870" y="18160"/>
                </a:lnTo>
                <a:lnTo>
                  <a:pt x="87870" y="18170"/>
                </a:lnTo>
                <a:lnTo>
                  <a:pt x="87870" y="18180"/>
                </a:lnTo>
                <a:lnTo>
                  <a:pt x="87870" y="18190"/>
                </a:lnTo>
                <a:lnTo>
                  <a:pt x="87870" y="18200"/>
                </a:lnTo>
                <a:lnTo>
                  <a:pt x="87870" y="18230"/>
                </a:lnTo>
                <a:lnTo>
                  <a:pt x="87860" y="18250"/>
                </a:lnTo>
                <a:lnTo>
                  <a:pt x="87850" y="18290"/>
                </a:lnTo>
                <a:lnTo>
                  <a:pt x="87850" y="18310"/>
                </a:lnTo>
                <a:lnTo>
                  <a:pt x="87850" y="18320"/>
                </a:lnTo>
                <a:lnTo>
                  <a:pt x="87850" y="18350"/>
                </a:lnTo>
                <a:lnTo>
                  <a:pt x="87860" y="18370"/>
                </a:lnTo>
                <a:lnTo>
                  <a:pt x="87860" y="18390"/>
                </a:lnTo>
                <a:lnTo>
                  <a:pt x="87850" y="18400"/>
                </a:lnTo>
                <a:lnTo>
                  <a:pt x="87850" y="18410"/>
                </a:lnTo>
                <a:lnTo>
                  <a:pt x="87850" y="18440"/>
                </a:lnTo>
                <a:lnTo>
                  <a:pt x="87890" y="18450"/>
                </a:lnTo>
                <a:lnTo>
                  <a:pt x="87890" y="18480"/>
                </a:lnTo>
                <a:lnTo>
                  <a:pt x="87910" y="18520"/>
                </a:lnTo>
                <a:lnTo>
                  <a:pt x="87920" y="18590"/>
                </a:lnTo>
                <a:lnTo>
                  <a:pt x="87960" y="18600"/>
                </a:lnTo>
                <a:lnTo>
                  <a:pt x="88000" y="18650"/>
                </a:lnTo>
                <a:lnTo>
                  <a:pt x="88010" y="18690"/>
                </a:lnTo>
                <a:lnTo>
                  <a:pt x="88000" y="18740"/>
                </a:lnTo>
                <a:lnTo>
                  <a:pt x="88000" y="18780"/>
                </a:lnTo>
                <a:lnTo>
                  <a:pt x="88030" y="18840"/>
                </a:lnTo>
                <a:lnTo>
                  <a:pt x="88000" y="18850"/>
                </a:lnTo>
                <a:lnTo>
                  <a:pt x="88030" y="18860"/>
                </a:lnTo>
                <a:lnTo>
                  <a:pt x="88080" y="18960"/>
                </a:lnTo>
                <a:lnTo>
                  <a:pt x="88100" y="19020"/>
                </a:lnTo>
                <a:lnTo>
                  <a:pt x="88130" y="19090"/>
                </a:lnTo>
                <a:lnTo>
                  <a:pt x="88140" y="19120"/>
                </a:lnTo>
                <a:lnTo>
                  <a:pt x="88160" y="19140"/>
                </a:lnTo>
                <a:lnTo>
                  <a:pt x="88170" y="19220"/>
                </a:lnTo>
                <a:lnTo>
                  <a:pt x="88170" y="19260"/>
                </a:lnTo>
                <a:lnTo>
                  <a:pt x="88180" y="19280"/>
                </a:lnTo>
                <a:lnTo>
                  <a:pt x="88170" y="19370"/>
                </a:lnTo>
                <a:lnTo>
                  <a:pt x="88150" y="19490"/>
                </a:lnTo>
                <a:lnTo>
                  <a:pt x="88130" y="19560"/>
                </a:lnTo>
                <a:lnTo>
                  <a:pt x="88130" y="19630"/>
                </a:lnTo>
                <a:lnTo>
                  <a:pt x="88150" y="19660"/>
                </a:lnTo>
                <a:lnTo>
                  <a:pt x="88160" y="19720"/>
                </a:lnTo>
                <a:lnTo>
                  <a:pt x="88150" y="19740"/>
                </a:lnTo>
                <a:lnTo>
                  <a:pt x="88070" y="19760"/>
                </a:lnTo>
                <a:lnTo>
                  <a:pt x="88060" y="19740"/>
                </a:lnTo>
                <a:lnTo>
                  <a:pt x="88010" y="19740"/>
                </a:lnTo>
                <a:lnTo>
                  <a:pt x="87990" y="19760"/>
                </a:lnTo>
                <a:lnTo>
                  <a:pt x="87970" y="19720"/>
                </a:lnTo>
                <a:lnTo>
                  <a:pt x="87950" y="19730"/>
                </a:lnTo>
                <a:lnTo>
                  <a:pt x="87930" y="19740"/>
                </a:lnTo>
                <a:lnTo>
                  <a:pt x="87920" y="19750"/>
                </a:lnTo>
                <a:lnTo>
                  <a:pt x="87900" y="19780"/>
                </a:lnTo>
                <a:lnTo>
                  <a:pt x="87900" y="19800"/>
                </a:lnTo>
                <a:lnTo>
                  <a:pt x="87900" y="19810"/>
                </a:lnTo>
                <a:lnTo>
                  <a:pt x="87910" y="19830"/>
                </a:lnTo>
                <a:lnTo>
                  <a:pt x="87910" y="19890"/>
                </a:lnTo>
                <a:lnTo>
                  <a:pt x="87920" y="19920"/>
                </a:lnTo>
                <a:lnTo>
                  <a:pt x="87950" y="19950"/>
                </a:lnTo>
                <a:lnTo>
                  <a:pt x="87950" y="19990"/>
                </a:lnTo>
                <a:lnTo>
                  <a:pt x="87970" y="20030"/>
                </a:lnTo>
                <a:lnTo>
                  <a:pt x="88000" y="20080"/>
                </a:lnTo>
                <a:lnTo>
                  <a:pt x="88000" y="20120"/>
                </a:lnTo>
                <a:lnTo>
                  <a:pt x="87980" y="20150"/>
                </a:lnTo>
                <a:lnTo>
                  <a:pt x="87970" y="20190"/>
                </a:lnTo>
                <a:lnTo>
                  <a:pt x="87950" y="20220"/>
                </a:lnTo>
                <a:lnTo>
                  <a:pt x="87900" y="20270"/>
                </a:lnTo>
                <a:lnTo>
                  <a:pt x="87910" y="20300"/>
                </a:lnTo>
                <a:lnTo>
                  <a:pt x="87930" y="20350"/>
                </a:lnTo>
                <a:lnTo>
                  <a:pt x="87910" y="20380"/>
                </a:lnTo>
                <a:lnTo>
                  <a:pt x="87900" y="20410"/>
                </a:lnTo>
                <a:lnTo>
                  <a:pt x="87910" y="20430"/>
                </a:lnTo>
                <a:lnTo>
                  <a:pt x="87890" y="20490"/>
                </a:lnTo>
                <a:lnTo>
                  <a:pt x="87910" y="20500"/>
                </a:lnTo>
                <a:lnTo>
                  <a:pt x="87910" y="20480"/>
                </a:lnTo>
                <a:lnTo>
                  <a:pt x="87930" y="20480"/>
                </a:lnTo>
                <a:lnTo>
                  <a:pt x="87930" y="20550"/>
                </a:lnTo>
                <a:lnTo>
                  <a:pt x="87940" y="20620"/>
                </a:lnTo>
                <a:lnTo>
                  <a:pt x="87920" y="20650"/>
                </a:lnTo>
                <a:lnTo>
                  <a:pt x="87940" y="20680"/>
                </a:lnTo>
                <a:lnTo>
                  <a:pt x="87970" y="20740"/>
                </a:lnTo>
                <a:lnTo>
                  <a:pt x="87990" y="20820"/>
                </a:lnTo>
                <a:lnTo>
                  <a:pt x="87990" y="20870"/>
                </a:lnTo>
                <a:lnTo>
                  <a:pt x="88000" y="20910"/>
                </a:lnTo>
                <a:lnTo>
                  <a:pt x="87990" y="21010"/>
                </a:lnTo>
                <a:lnTo>
                  <a:pt x="87980" y="21080"/>
                </a:lnTo>
                <a:lnTo>
                  <a:pt x="87960" y="21030"/>
                </a:lnTo>
                <a:lnTo>
                  <a:pt x="87930" y="21070"/>
                </a:lnTo>
                <a:lnTo>
                  <a:pt x="87920" y="21110"/>
                </a:lnTo>
                <a:lnTo>
                  <a:pt x="87920" y="21170"/>
                </a:lnTo>
                <a:lnTo>
                  <a:pt x="87960" y="21150"/>
                </a:lnTo>
                <a:lnTo>
                  <a:pt x="87970" y="21120"/>
                </a:lnTo>
                <a:lnTo>
                  <a:pt x="87990" y="21130"/>
                </a:lnTo>
                <a:lnTo>
                  <a:pt x="87990" y="21240"/>
                </a:lnTo>
                <a:lnTo>
                  <a:pt x="88010" y="21300"/>
                </a:lnTo>
                <a:lnTo>
                  <a:pt x="88020" y="21350"/>
                </a:lnTo>
                <a:lnTo>
                  <a:pt x="88040" y="21380"/>
                </a:lnTo>
                <a:lnTo>
                  <a:pt x="88000" y="21390"/>
                </a:lnTo>
                <a:lnTo>
                  <a:pt x="88010" y="21420"/>
                </a:lnTo>
                <a:lnTo>
                  <a:pt x="88020" y="21460"/>
                </a:lnTo>
                <a:lnTo>
                  <a:pt x="88030" y="21520"/>
                </a:lnTo>
                <a:lnTo>
                  <a:pt x="88030" y="21580"/>
                </a:lnTo>
                <a:lnTo>
                  <a:pt x="88040" y="21630"/>
                </a:lnTo>
                <a:lnTo>
                  <a:pt x="88050" y="21670"/>
                </a:lnTo>
                <a:lnTo>
                  <a:pt x="88040" y="21700"/>
                </a:lnTo>
                <a:lnTo>
                  <a:pt x="88040" y="21730"/>
                </a:lnTo>
                <a:lnTo>
                  <a:pt x="88060" y="21760"/>
                </a:lnTo>
                <a:lnTo>
                  <a:pt x="88050" y="21810"/>
                </a:lnTo>
                <a:lnTo>
                  <a:pt x="88050" y="21850"/>
                </a:lnTo>
                <a:lnTo>
                  <a:pt x="88060" y="21900"/>
                </a:lnTo>
                <a:lnTo>
                  <a:pt x="88050" y="21960"/>
                </a:lnTo>
                <a:lnTo>
                  <a:pt x="88050" y="21980"/>
                </a:lnTo>
                <a:lnTo>
                  <a:pt x="88050" y="22000"/>
                </a:lnTo>
                <a:lnTo>
                  <a:pt x="88040" y="22020"/>
                </a:lnTo>
                <a:lnTo>
                  <a:pt x="88020" y="22030"/>
                </a:lnTo>
                <a:lnTo>
                  <a:pt x="88030" y="22050"/>
                </a:lnTo>
                <a:lnTo>
                  <a:pt x="88030" y="22070"/>
                </a:lnTo>
                <a:lnTo>
                  <a:pt x="88010" y="22090"/>
                </a:lnTo>
                <a:lnTo>
                  <a:pt x="88010" y="22110"/>
                </a:lnTo>
                <a:lnTo>
                  <a:pt x="88000" y="22130"/>
                </a:lnTo>
                <a:lnTo>
                  <a:pt x="87990" y="22150"/>
                </a:lnTo>
                <a:lnTo>
                  <a:pt x="87980" y="22150"/>
                </a:lnTo>
                <a:lnTo>
                  <a:pt x="87970" y="22160"/>
                </a:lnTo>
                <a:lnTo>
                  <a:pt x="87960" y="22170"/>
                </a:lnTo>
                <a:lnTo>
                  <a:pt x="87960" y="22180"/>
                </a:lnTo>
                <a:lnTo>
                  <a:pt x="87960" y="22190"/>
                </a:lnTo>
                <a:lnTo>
                  <a:pt x="87950" y="22210"/>
                </a:lnTo>
                <a:lnTo>
                  <a:pt x="87940" y="22220"/>
                </a:lnTo>
                <a:lnTo>
                  <a:pt x="87940" y="22210"/>
                </a:lnTo>
                <a:lnTo>
                  <a:pt x="87950" y="22190"/>
                </a:lnTo>
                <a:lnTo>
                  <a:pt x="87950" y="22180"/>
                </a:lnTo>
                <a:lnTo>
                  <a:pt x="87950" y="22170"/>
                </a:lnTo>
                <a:lnTo>
                  <a:pt x="87960" y="22160"/>
                </a:lnTo>
                <a:lnTo>
                  <a:pt x="87960" y="22130"/>
                </a:lnTo>
                <a:lnTo>
                  <a:pt x="87970" y="22110"/>
                </a:lnTo>
                <a:lnTo>
                  <a:pt x="87950" y="22110"/>
                </a:lnTo>
                <a:lnTo>
                  <a:pt x="87950" y="22120"/>
                </a:lnTo>
                <a:lnTo>
                  <a:pt x="87930" y="22150"/>
                </a:lnTo>
                <a:lnTo>
                  <a:pt x="87910" y="22160"/>
                </a:lnTo>
                <a:lnTo>
                  <a:pt x="87900" y="22170"/>
                </a:lnTo>
                <a:lnTo>
                  <a:pt x="87890" y="22170"/>
                </a:lnTo>
                <a:lnTo>
                  <a:pt x="87880" y="22190"/>
                </a:lnTo>
                <a:lnTo>
                  <a:pt x="87860" y="22210"/>
                </a:lnTo>
                <a:lnTo>
                  <a:pt x="87860" y="22230"/>
                </a:lnTo>
                <a:lnTo>
                  <a:pt x="87860" y="22250"/>
                </a:lnTo>
                <a:lnTo>
                  <a:pt x="87870" y="22260"/>
                </a:lnTo>
                <a:lnTo>
                  <a:pt x="87880" y="22270"/>
                </a:lnTo>
                <a:lnTo>
                  <a:pt x="87890" y="22300"/>
                </a:lnTo>
                <a:lnTo>
                  <a:pt x="87900" y="22300"/>
                </a:lnTo>
                <a:lnTo>
                  <a:pt x="87910" y="22320"/>
                </a:lnTo>
                <a:lnTo>
                  <a:pt x="87920" y="22340"/>
                </a:lnTo>
                <a:lnTo>
                  <a:pt x="87920" y="22360"/>
                </a:lnTo>
                <a:lnTo>
                  <a:pt x="87920" y="22380"/>
                </a:lnTo>
                <a:lnTo>
                  <a:pt x="87900" y="22390"/>
                </a:lnTo>
                <a:lnTo>
                  <a:pt x="87880" y="22390"/>
                </a:lnTo>
                <a:lnTo>
                  <a:pt x="87870" y="22380"/>
                </a:lnTo>
                <a:lnTo>
                  <a:pt x="87860" y="22380"/>
                </a:lnTo>
                <a:lnTo>
                  <a:pt x="87850" y="22390"/>
                </a:lnTo>
                <a:lnTo>
                  <a:pt x="87860" y="22400"/>
                </a:lnTo>
                <a:lnTo>
                  <a:pt x="87860" y="22410"/>
                </a:lnTo>
                <a:lnTo>
                  <a:pt x="87870" y="22420"/>
                </a:lnTo>
                <a:lnTo>
                  <a:pt x="87890" y="22400"/>
                </a:lnTo>
                <a:lnTo>
                  <a:pt x="87910" y="22400"/>
                </a:lnTo>
                <a:lnTo>
                  <a:pt x="87920" y="22400"/>
                </a:lnTo>
                <a:lnTo>
                  <a:pt x="87920" y="22390"/>
                </a:lnTo>
                <a:lnTo>
                  <a:pt x="87930" y="22400"/>
                </a:lnTo>
                <a:lnTo>
                  <a:pt x="87940" y="22420"/>
                </a:lnTo>
                <a:lnTo>
                  <a:pt x="87930" y="22480"/>
                </a:lnTo>
                <a:lnTo>
                  <a:pt x="87940" y="22510"/>
                </a:lnTo>
                <a:lnTo>
                  <a:pt x="87950" y="22530"/>
                </a:lnTo>
                <a:lnTo>
                  <a:pt x="87950" y="22550"/>
                </a:lnTo>
                <a:lnTo>
                  <a:pt x="87960" y="22570"/>
                </a:lnTo>
                <a:lnTo>
                  <a:pt x="87960" y="22580"/>
                </a:lnTo>
                <a:lnTo>
                  <a:pt x="87970" y="22600"/>
                </a:lnTo>
                <a:lnTo>
                  <a:pt x="87980" y="22600"/>
                </a:lnTo>
                <a:lnTo>
                  <a:pt x="88000" y="22610"/>
                </a:lnTo>
                <a:lnTo>
                  <a:pt x="88010" y="22620"/>
                </a:lnTo>
                <a:lnTo>
                  <a:pt x="88000" y="22640"/>
                </a:lnTo>
                <a:lnTo>
                  <a:pt x="88010" y="22640"/>
                </a:lnTo>
                <a:lnTo>
                  <a:pt x="88010" y="22660"/>
                </a:lnTo>
                <a:lnTo>
                  <a:pt x="88020" y="22680"/>
                </a:lnTo>
                <a:lnTo>
                  <a:pt x="88020" y="22700"/>
                </a:lnTo>
                <a:lnTo>
                  <a:pt x="88030" y="22720"/>
                </a:lnTo>
                <a:lnTo>
                  <a:pt x="88010" y="22730"/>
                </a:lnTo>
                <a:lnTo>
                  <a:pt x="88000" y="22740"/>
                </a:lnTo>
                <a:lnTo>
                  <a:pt x="87990" y="22740"/>
                </a:lnTo>
                <a:lnTo>
                  <a:pt x="88000" y="22760"/>
                </a:lnTo>
                <a:lnTo>
                  <a:pt x="88010" y="22770"/>
                </a:lnTo>
                <a:lnTo>
                  <a:pt x="88020" y="22780"/>
                </a:lnTo>
                <a:lnTo>
                  <a:pt x="88030" y="22780"/>
                </a:lnTo>
                <a:lnTo>
                  <a:pt x="88030" y="22760"/>
                </a:lnTo>
                <a:lnTo>
                  <a:pt x="88030" y="22740"/>
                </a:lnTo>
                <a:lnTo>
                  <a:pt x="88030" y="22750"/>
                </a:lnTo>
                <a:lnTo>
                  <a:pt x="88040" y="22760"/>
                </a:lnTo>
                <a:lnTo>
                  <a:pt x="88060" y="22770"/>
                </a:lnTo>
                <a:lnTo>
                  <a:pt x="88060" y="22790"/>
                </a:lnTo>
                <a:lnTo>
                  <a:pt x="88060" y="22810"/>
                </a:lnTo>
                <a:lnTo>
                  <a:pt x="88070" y="22820"/>
                </a:lnTo>
                <a:lnTo>
                  <a:pt x="88080" y="22850"/>
                </a:lnTo>
                <a:lnTo>
                  <a:pt x="88080" y="22860"/>
                </a:lnTo>
                <a:lnTo>
                  <a:pt x="88080" y="22870"/>
                </a:lnTo>
                <a:lnTo>
                  <a:pt x="88080" y="22880"/>
                </a:lnTo>
                <a:lnTo>
                  <a:pt x="88090" y="22910"/>
                </a:lnTo>
                <a:lnTo>
                  <a:pt x="88090" y="22920"/>
                </a:lnTo>
                <a:lnTo>
                  <a:pt x="88110" y="22920"/>
                </a:lnTo>
                <a:lnTo>
                  <a:pt x="88120" y="22940"/>
                </a:lnTo>
                <a:lnTo>
                  <a:pt x="88120" y="22950"/>
                </a:lnTo>
                <a:lnTo>
                  <a:pt x="88140" y="22980"/>
                </a:lnTo>
                <a:lnTo>
                  <a:pt x="88130" y="22990"/>
                </a:lnTo>
                <a:lnTo>
                  <a:pt x="88110" y="22990"/>
                </a:lnTo>
                <a:lnTo>
                  <a:pt x="88120" y="23000"/>
                </a:lnTo>
                <a:lnTo>
                  <a:pt x="88150" y="23010"/>
                </a:lnTo>
                <a:lnTo>
                  <a:pt x="88150" y="23040"/>
                </a:lnTo>
                <a:lnTo>
                  <a:pt x="88160" y="23040"/>
                </a:lnTo>
                <a:lnTo>
                  <a:pt x="88170" y="23030"/>
                </a:lnTo>
                <a:lnTo>
                  <a:pt x="88200" y="23090"/>
                </a:lnTo>
                <a:lnTo>
                  <a:pt x="88230" y="23150"/>
                </a:lnTo>
                <a:lnTo>
                  <a:pt x="88250" y="23150"/>
                </a:lnTo>
                <a:lnTo>
                  <a:pt x="88250" y="23170"/>
                </a:lnTo>
                <a:lnTo>
                  <a:pt x="88240" y="23170"/>
                </a:lnTo>
                <a:lnTo>
                  <a:pt x="88250" y="23190"/>
                </a:lnTo>
                <a:lnTo>
                  <a:pt x="88270" y="23210"/>
                </a:lnTo>
                <a:lnTo>
                  <a:pt x="88280" y="23220"/>
                </a:lnTo>
                <a:lnTo>
                  <a:pt x="88260" y="23250"/>
                </a:lnTo>
                <a:lnTo>
                  <a:pt x="88250" y="23260"/>
                </a:lnTo>
                <a:lnTo>
                  <a:pt x="88250" y="23280"/>
                </a:lnTo>
                <a:lnTo>
                  <a:pt x="88270" y="23290"/>
                </a:lnTo>
                <a:lnTo>
                  <a:pt x="88270" y="23300"/>
                </a:lnTo>
                <a:lnTo>
                  <a:pt x="88280" y="23300"/>
                </a:lnTo>
                <a:lnTo>
                  <a:pt x="88280" y="23330"/>
                </a:lnTo>
                <a:lnTo>
                  <a:pt x="88270" y="23330"/>
                </a:lnTo>
                <a:lnTo>
                  <a:pt x="88260" y="23350"/>
                </a:lnTo>
                <a:lnTo>
                  <a:pt x="88260" y="23380"/>
                </a:lnTo>
                <a:lnTo>
                  <a:pt x="88280" y="23380"/>
                </a:lnTo>
                <a:lnTo>
                  <a:pt x="88280" y="23350"/>
                </a:lnTo>
                <a:lnTo>
                  <a:pt x="88300" y="23330"/>
                </a:lnTo>
                <a:lnTo>
                  <a:pt x="88310" y="23350"/>
                </a:lnTo>
                <a:lnTo>
                  <a:pt x="88320" y="23320"/>
                </a:lnTo>
                <a:lnTo>
                  <a:pt x="88320" y="23310"/>
                </a:lnTo>
                <a:lnTo>
                  <a:pt x="88340" y="23320"/>
                </a:lnTo>
                <a:lnTo>
                  <a:pt x="88330" y="23340"/>
                </a:lnTo>
                <a:lnTo>
                  <a:pt x="88320" y="23360"/>
                </a:lnTo>
                <a:lnTo>
                  <a:pt x="88300" y="23370"/>
                </a:lnTo>
                <a:lnTo>
                  <a:pt x="88320" y="23400"/>
                </a:lnTo>
                <a:lnTo>
                  <a:pt x="88330" y="23430"/>
                </a:lnTo>
                <a:lnTo>
                  <a:pt x="88320" y="23470"/>
                </a:lnTo>
                <a:lnTo>
                  <a:pt x="88320" y="23490"/>
                </a:lnTo>
                <a:lnTo>
                  <a:pt x="88320" y="23510"/>
                </a:lnTo>
                <a:lnTo>
                  <a:pt x="88320" y="23540"/>
                </a:lnTo>
                <a:lnTo>
                  <a:pt x="88290" y="23590"/>
                </a:lnTo>
                <a:lnTo>
                  <a:pt x="88270" y="23650"/>
                </a:lnTo>
                <a:lnTo>
                  <a:pt x="88260" y="23670"/>
                </a:lnTo>
                <a:lnTo>
                  <a:pt x="88250" y="23680"/>
                </a:lnTo>
                <a:lnTo>
                  <a:pt x="88270" y="23660"/>
                </a:lnTo>
                <a:lnTo>
                  <a:pt x="88290" y="23660"/>
                </a:lnTo>
                <a:lnTo>
                  <a:pt x="88300" y="23680"/>
                </a:lnTo>
                <a:lnTo>
                  <a:pt x="88290" y="23700"/>
                </a:lnTo>
                <a:lnTo>
                  <a:pt x="88290" y="23740"/>
                </a:lnTo>
                <a:lnTo>
                  <a:pt x="88310" y="23760"/>
                </a:lnTo>
                <a:lnTo>
                  <a:pt x="88300" y="23810"/>
                </a:lnTo>
                <a:lnTo>
                  <a:pt x="88290" y="23840"/>
                </a:lnTo>
                <a:lnTo>
                  <a:pt x="88300" y="23880"/>
                </a:lnTo>
                <a:lnTo>
                  <a:pt x="88290" y="23920"/>
                </a:lnTo>
                <a:lnTo>
                  <a:pt x="88300" y="24100"/>
                </a:lnTo>
                <a:lnTo>
                  <a:pt x="88300" y="24130"/>
                </a:lnTo>
                <a:lnTo>
                  <a:pt x="88270" y="24150"/>
                </a:lnTo>
                <a:lnTo>
                  <a:pt x="88270" y="24220"/>
                </a:lnTo>
                <a:lnTo>
                  <a:pt x="88280" y="24190"/>
                </a:lnTo>
                <a:lnTo>
                  <a:pt x="88280" y="24200"/>
                </a:lnTo>
                <a:lnTo>
                  <a:pt x="88280" y="24220"/>
                </a:lnTo>
                <a:lnTo>
                  <a:pt x="88290" y="24230"/>
                </a:lnTo>
                <a:lnTo>
                  <a:pt x="88280" y="24270"/>
                </a:lnTo>
                <a:lnTo>
                  <a:pt x="88270" y="24300"/>
                </a:lnTo>
                <a:lnTo>
                  <a:pt x="88240" y="24330"/>
                </a:lnTo>
                <a:lnTo>
                  <a:pt x="88230" y="24360"/>
                </a:lnTo>
                <a:lnTo>
                  <a:pt x="88210" y="24380"/>
                </a:lnTo>
                <a:lnTo>
                  <a:pt x="88200" y="24360"/>
                </a:lnTo>
                <a:lnTo>
                  <a:pt x="88210" y="24300"/>
                </a:lnTo>
                <a:lnTo>
                  <a:pt x="88230" y="24290"/>
                </a:lnTo>
                <a:lnTo>
                  <a:pt x="88220" y="24250"/>
                </a:lnTo>
                <a:lnTo>
                  <a:pt x="88200" y="24230"/>
                </a:lnTo>
                <a:lnTo>
                  <a:pt x="88180" y="24240"/>
                </a:lnTo>
                <a:lnTo>
                  <a:pt x="88170" y="24250"/>
                </a:lnTo>
                <a:lnTo>
                  <a:pt x="88170" y="24280"/>
                </a:lnTo>
                <a:lnTo>
                  <a:pt x="88170" y="24290"/>
                </a:lnTo>
                <a:lnTo>
                  <a:pt x="88170" y="24310"/>
                </a:lnTo>
                <a:lnTo>
                  <a:pt x="88180" y="24320"/>
                </a:lnTo>
                <a:lnTo>
                  <a:pt x="88170" y="24350"/>
                </a:lnTo>
                <a:lnTo>
                  <a:pt x="88150" y="24350"/>
                </a:lnTo>
                <a:lnTo>
                  <a:pt x="88170" y="24380"/>
                </a:lnTo>
                <a:lnTo>
                  <a:pt x="88150" y="24390"/>
                </a:lnTo>
                <a:lnTo>
                  <a:pt x="88140" y="24400"/>
                </a:lnTo>
                <a:lnTo>
                  <a:pt x="88160" y="24400"/>
                </a:lnTo>
                <a:lnTo>
                  <a:pt x="88180" y="24420"/>
                </a:lnTo>
                <a:lnTo>
                  <a:pt x="88180" y="24470"/>
                </a:lnTo>
                <a:lnTo>
                  <a:pt x="88180" y="24560"/>
                </a:lnTo>
                <a:lnTo>
                  <a:pt x="88180" y="24620"/>
                </a:lnTo>
                <a:lnTo>
                  <a:pt x="88180" y="24670"/>
                </a:lnTo>
                <a:lnTo>
                  <a:pt x="88170" y="24700"/>
                </a:lnTo>
                <a:lnTo>
                  <a:pt x="88160" y="24720"/>
                </a:lnTo>
                <a:lnTo>
                  <a:pt x="88170" y="24770"/>
                </a:lnTo>
                <a:lnTo>
                  <a:pt x="88180" y="24790"/>
                </a:lnTo>
                <a:lnTo>
                  <a:pt x="88190" y="24830"/>
                </a:lnTo>
                <a:lnTo>
                  <a:pt x="88180" y="24870"/>
                </a:lnTo>
                <a:lnTo>
                  <a:pt x="88210" y="24860"/>
                </a:lnTo>
                <a:lnTo>
                  <a:pt x="88230" y="24900"/>
                </a:lnTo>
                <a:lnTo>
                  <a:pt x="88220" y="24940"/>
                </a:lnTo>
                <a:lnTo>
                  <a:pt x="88210" y="24940"/>
                </a:lnTo>
                <a:lnTo>
                  <a:pt x="88210" y="24950"/>
                </a:lnTo>
                <a:lnTo>
                  <a:pt x="88210" y="24980"/>
                </a:lnTo>
                <a:lnTo>
                  <a:pt x="88240" y="25020"/>
                </a:lnTo>
                <a:lnTo>
                  <a:pt x="88260" y="25050"/>
                </a:lnTo>
                <a:lnTo>
                  <a:pt x="88270" y="25070"/>
                </a:lnTo>
                <a:lnTo>
                  <a:pt x="88290" y="25090"/>
                </a:lnTo>
                <a:lnTo>
                  <a:pt x="88320" y="25110"/>
                </a:lnTo>
                <a:lnTo>
                  <a:pt x="88330" y="25140"/>
                </a:lnTo>
                <a:lnTo>
                  <a:pt x="88340" y="25170"/>
                </a:lnTo>
                <a:lnTo>
                  <a:pt x="88330" y="25180"/>
                </a:lnTo>
                <a:lnTo>
                  <a:pt x="88300" y="25180"/>
                </a:lnTo>
                <a:lnTo>
                  <a:pt x="88320" y="25190"/>
                </a:lnTo>
                <a:lnTo>
                  <a:pt x="88340" y="25200"/>
                </a:lnTo>
                <a:lnTo>
                  <a:pt x="88350" y="25210"/>
                </a:lnTo>
                <a:lnTo>
                  <a:pt x="88360" y="25210"/>
                </a:lnTo>
                <a:lnTo>
                  <a:pt x="88360" y="25220"/>
                </a:lnTo>
                <a:lnTo>
                  <a:pt x="88370" y="25230"/>
                </a:lnTo>
                <a:lnTo>
                  <a:pt x="88360" y="25260"/>
                </a:lnTo>
                <a:lnTo>
                  <a:pt x="88390" y="25240"/>
                </a:lnTo>
                <a:lnTo>
                  <a:pt x="88410" y="25270"/>
                </a:lnTo>
                <a:lnTo>
                  <a:pt x="88410" y="25310"/>
                </a:lnTo>
                <a:lnTo>
                  <a:pt x="88440" y="25340"/>
                </a:lnTo>
                <a:lnTo>
                  <a:pt x="88480" y="25400"/>
                </a:lnTo>
                <a:lnTo>
                  <a:pt x="88480" y="25430"/>
                </a:lnTo>
                <a:lnTo>
                  <a:pt x="88480" y="25460"/>
                </a:lnTo>
                <a:lnTo>
                  <a:pt x="88450" y="25470"/>
                </a:lnTo>
                <a:lnTo>
                  <a:pt x="88400" y="25410"/>
                </a:lnTo>
                <a:lnTo>
                  <a:pt x="88420" y="25460"/>
                </a:lnTo>
                <a:lnTo>
                  <a:pt x="88430" y="25500"/>
                </a:lnTo>
                <a:lnTo>
                  <a:pt x="88460" y="25520"/>
                </a:lnTo>
                <a:lnTo>
                  <a:pt x="88470" y="25550"/>
                </a:lnTo>
                <a:lnTo>
                  <a:pt x="88480" y="25590"/>
                </a:lnTo>
                <a:lnTo>
                  <a:pt x="88500" y="25620"/>
                </a:lnTo>
                <a:lnTo>
                  <a:pt x="88500" y="25670"/>
                </a:lnTo>
                <a:lnTo>
                  <a:pt x="88500" y="25700"/>
                </a:lnTo>
                <a:lnTo>
                  <a:pt x="88520" y="25720"/>
                </a:lnTo>
                <a:lnTo>
                  <a:pt x="88540" y="25750"/>
                </a:lnTo>
                <a:lnTo>
                  <a:pt x="88540" y="25790"/>
                </a:lnTo>
                <a:lnTo>
                  <a:pt x="88540" y="25830"/>
                </a:lnTo>
                <a:lnTo>
                  <a:pt x="88550" y="25850"/>
                </a:lnTo>
                <a:lnTo>
                  <a:pt x="88540" y="25870"/>
                </a:lnTo>
                <a:lnTo>
                  <a:pt x="88560" y="25880"/>
                </a:lnTo>
                <a:lnTo>
                  <a:pt x="88580" y="25920"/>
                </a:lnTo>
                <a:lnTo>
                  <a:pt x="88580" y="25950"/>
                </a:lnTo>
                <a:lnTo>
                  <a:pt x="88590" y="25980"/>
                </a:lnTo>
                <a:lnTo>
                  <a:pt x="88610" y="26050"/>
                </a:lnTo>
                <a:lnTo>
                  <a:pt x="88630" y="26090"/>
                </a:lnTo>
                <a:lnTo>
                  <a:pt x="88640" y="26160"/>
                </a:lnTo>
                <a:lnTo>
                  <a:pt x="88630" y="26200"/>
                </a:lnTo>
                <a:lnTo>
                  <a:pt x="88640" y="26230"/>
                </a:lnTo>
                <a:lnTo>
                  <a:pt x="88620" y="26220"/>
                </a:lnTo>
                <a:lnTo>
                  <a:pt x="88610" y="26210"/>
                </a:lnTo>
                <a:lnTo>
                  <a:pt x="88610" y="26240"/>
                </a:lnTo>
                <a:lnTo>
                  <a:pt x="88620" y="26260"/>
                </a:lnTo>
                <a:lnTo>
                  <a:pt x="88610" y="26270"/>
                </a:lnTo>
                <a:lnTo>
                  <a:pt x="88610" y="26250"/>
                </a:lnTo>
                <a:lnTo>
                  <a:pt x="88600" y="26240"/>
                </a:lnTo>
                <a:lnTo>
                  <a:pt x="88590" y="26260"/>
                </a:lnTo>
                <a:lnTo>
                  <a:pt x="88590" y="26280"/>
                </a:lnTo>
                <a:lnTo>
                  <a:pt x="88580" y="26280"/>
                </a:lnTo>
                <a:lnTo>
                  <a:pt x="88570" y="26280"/>
                </a:lnTo>
                <a:lnTo>
                  <a:pt x="88550" y="26270"/>
                </a:lnTo>
                <a:lnTo>
                  <a:pt x="88550" y="26290"/>
                </a:lnTo>
                <a:lnTo>
                  <a:pt x="88550" y="26300"/>
                </a:lnTo>
                <a:lnTo>
                  <a:pt x="88560" y="26310"/>
                </a:lnTo>
                <a:lnTo>
                  <a:pt x="88550" y="26320"/>
                </a:lnTo>
                <a:lnTo>
                  <a:pt x="88560" y="26330"/>
                </a:lnTo>
                <a:lnTo>
                  <a:pt x="88580" y="26330"/>
                </a:lnTo>
                <a:lnTo>
                  <a:pt x="88580" y="26350"/>
                </a:lnTo>
                <a:lnTo>
                  <a:pt x="88590" y="26360"/>
                </a:lnTo>
                <a:lnTo>
                  <a:pt x="88590" y="26370"/>
                </a:lnTo>
                <a:lnTo>
                  <a:pt x="88590" y="26380"/>
                </a:lnTo>
                <a:lnTo>
                  <a:pt x="88590" y="26390"/>
                </a:lnTo>
                <a:lnTo>
                  <a:pt x="88600" y="26400"/>
                </a:lnTo>
                <a:lnTo>
                  <a:pt x="88600" y="26410"/>
                </a:lnTo>
                <a:lnTo>
                  <a:pt x="88600" y="26430"/>
                </a:lnTo>
                <a:lnTo>
                  <a:pt x="88600" y="26440"/>
                </a:lnTo>
                <a:lnTo>
                  <a:pt x="88610" y="26450"/>
                </a:lnTo>
                <a:lnTo>
                  <a:pt x="88610" y="26480"/>
                </a:lnTo>
                <a:lnTo>
                  <a:pt x="88620" y="26510"/>
                </a:lnTo>
                <a:lnTo>
                  <a:pt x="88620" y="26560"/>
                </a:lnTo>
                <a:lnTo>
                  <a:pt x="88630" y="26500"/>
                </a:lnTo>
                <a:lnTo>
                  <a:pt x="88630" y="26470"/>
                </a:lnTo>
                <a:lnTo>
                  <a:pt x="88640" y="26470"/>
                </a:lnTo>
                <a:lnTo>
                  <a:pt x="88650" y="26460"/>
                </a:lnTo>
                <a:lnTo>
                  <a:pt x="88660" y="26470"/>
                </a:lnTo>
                <a:lnTo>
                  <a:pt x="88650" y="26500"/>
                </a:lnTo>
                <a:lnTo>
                  <a:pt x="88650" y="26510"/>
                </a:lnTo>
                <a:lnTo>
                  <a:pt x="88650" y="26530"/>
                </a:lnTo>
                <a:lnTo>
                  <a:pt x="88650" y="26570"/>
                </a:lnTo>
                <a:lnTo>
                  <a:pt x="88650" y="26600"/>
                </a:lnTo>
                <a:lnTo>
                  <a:pt x="88640" y="26620"/>
                </a:lnTo>
                <a:lnTo>
                  <a:pt x="88640" y="26640"/>
                </a:lnTo>
                <a:lnTo>
                  <a:pt x="88640" y="26670"/>
                </a:lnTo>
                <a:lnTo>
                  <a:pt x="88650" y="26680"/>
                </a:lnTo>
                <a:lnTo>
                  <a:pt x="88630" y="26680"/>
                </a:lnTo>
                <a:lnTo>
                  <a:pt x="88620" y="26680"/>
                </a:lnTo>
                <a:lnTo>
                  <a:pt x="88630" y="26700"/>
                </a:lnTo>
                <a:lnTo>
                  <a:pt x="88640" y="26710"/>
                </a:lnTo>
                <a:lnTo>
                  <a:pt x="88640" y="26730"/>
                </a:lnTo>
                <a:lnTo>
                  <a:pt x="88640" y="26740"/>
                </a:lnTo>
                <a:lnTo>
                  <a:pt x="88640" y="26750"/>
                </a:lnTo>
                <a:lnTo>
                  <a:pt x="88650" y="26770"/>
                </a:lnTo>
                <a:lnTo>
                  <a:pt x="88660" y="26800"/>
                </a:lnTo>
                <a:lnTo>
                  <a:pt x="88670" y="26830"/>
                </a:lnTo>
                <a:lnTo>
                  <a:pt x="88680" y="26840"/>
                </a:lnTo>
                <a:lnTo>
                  <a:pt x="88680" y="26930"/>
                </a:lnTo>
                <a:lnTo>
                  <a:pt x="88700" y="26970"/>
                </a:lnTo>
                <a:lnTo>
                  <a:pt x="88690" y="27010"/>
                </a:lnTo>
                <a:lnTo>
                  <a:pt x="88680" y="27020"/>
                </a:lnTo>
                <a:lnTo>
                  <a:pt x="88690" y="27030"/>
                </a:lnTo>
                <a:lnTo>
                  <a:pt x="88680" y="27050"/>
                </a:lnTo>
                <a:lnTo>
                  <a:pt x="88660" y="27070"/>
                </a:lnTo>
                <a:lnTo>
                  <a:pt x="88680" y="27130"/>
                </a:lnTo>
                <a:lnTo>
                  <a:pt x="88690" y="27170"/>
                </a:lnTo>
                <a:lnTo>
                  <a:pt x="88690" y="27180"/>
                </a:lnTo>
                <a:lnTo>
                  <a:pt x="88700" y="27210"/>
                </a:lnTo>
                <a:lnTo>
                  <a:pt x="88720" y="27230"/>
                </a:lnTo>
                <a:lnTo>
                  <a:pt x="88720" y="27270"/>
                </a:lnTo>
                <a:lnTo>
                  <a:pt x="88710" y="27320"/>
                </a:lnTo>
                <a:lnTo>
                  <a:pt x="88710" y="27370"/>
                </a:lnTo>
                <a:lnTo>
                  <a:pt x="88750" y="27360"/>
                </a:lnTo>
                <a:lnTo>
                  <a:pt x="88780" y="27360"/>
                </a:lnTo>
                <a:lnTo>
                  <a:pt x="88810" y="27370"/>
                </a:lnTo>
                <a:lnTo>
                  <a:pt x="88820" y="27400"/>
                </a:lnTo>
                <a:lnTo>
                  <a:pt x="88800" y="27430"/>
                </a:lnTo>
                <a:lnTo>
                  <a:pt x="88780" y="27460"/>
                </a:lnTo>
                <a:lnTo>
                  <a:pt x="88770" y="27460"/>
                </a:lnTo>
                <a:lnTo>
                  <a:pt x="88740" y="27470"/>
                </a:lnTo>
                <a:lnTo>
                  <a:pt x="88730" y="27470"/>
                </a:lnTo>
                <a:lnTo>
                  <a:pt x="88710" y="27470"/>
                </a:lnTo>
                <a:lnTo>
                  <a:pt x="88700" y="27460"/>
                </a:lnTo>
                <a:lnTo>
                  <a:pt x="88690" y="27430"/>
                </a:lnTo>
                <a:lnTo>
                  <a:pt x="88690" y="27450"/>
                </a:lnTo>
                <a:lnTo>
                  <a:pt x="88680" y="27460"/>
                </a:lnTo>
                <a:lnTo>
                  <a:pt x="88680" y="27470"/>
                </a:lnTo>
                <a:lnTo>
                  <a:pt x="88670" y="27490"/>
                </a:lnTo>
                <a:lnTo>
                  <a:pt x="88680" y="27490"/>
                </a:lnTo>
                <a:lnTo>
                  <a:pt x="88680" y="27510"/>
                </a:lnTo>
                <a:lnTo>
                  <a:pt x="88660" y="27530"/>
                </a:lnTo>
                <a:lnTo>
                  <a:pt x="88690" y="27540"/>
                </a:lnTo>
                <a:lnTo>
                  <a:pt x="88700" y="27570"/>
                </a:lnTo>
                <a:lnTo>
                  <a:pt x="88730" y="27550"/>
                </a:lnTo>
                <a:lnTo>
                  <a:pt x="88720" y="27540"/>
                </a:lnTo>
                <a:lnTo>
                  <a:pt x="88720" y="27520"/>
                </a:lnTo>
                <a:lnTo>
                  <a:pt x="88740" y="27510"/>
                </a:lnTo>
                <a:lnTo>
                  <a:pt x="88730" y="27500"/>
                </a:lnTo>
                <a:lnTo>
                  <a:pt x="88770" y="27480"/>
                </a:lnTo>
                <a:lnTo>
                  <a:pt x="88790" y="27470"/>
                </a:lnTo>
                <a:lnTo>
                  <a:pt x="88790" y="27460"/>
                </a:lnTo>
                <a:lnTo>
                  <a:pt x="88810" y="27460"/>
                </a:lnTo>
                <a:lnTo>
                  <a:pt x="88810" y="27470"/>
                </a:lnTo>
                <a:lnTo>
                  <a:pt x="88800" y="27480"/>
                </a:lnTo>
                <a:lnTo>
                  <a:pt x="88810" y="27500"/>
                </a:lnTo>
                <a:lnTo>
                  <a:pt x="88820" y="27540"/>
                </a:lnTo>
                <a:lnTo>
                  <a:pt x="88830" y="27580"/>
                </a:lnTo>
                <a:lnTo>
                  <a:pt x="88870" y="27620"/>
                </a:lnTo>
                <a:lnTo>
                  <a:pt x="88860" y="27660"/>
                </a:lnTo>
                <a:lnTo>
                  <a:pt x="88860" y="27690"/>
                </a:lnTo>
                <a:lnTo>
                  <a:pt x="88850" y="27700"/>
                </a:lnTo>
                <a:lnTo>
                  <a:pt x="88860" y="27720"/>
                </a:lnTo>
                <a:lnTo>
                  <a:pt x="88870" y="27730"/>
                </a:lnTo>
                <a:lnTo>
                  <a:pt x="88890" y="27730"/>
                </a:lnTo>
                <a:lnTo>
                  <a:pt x="88900" y="27740"/>
                </a:lnTo>
                <a:lnTo>
                  <a:pt x="88900" y="27760"/>
                </a:lnTo>
                <a:lnTo>
                  <a:pt x="88880" y="27750"/>
                </a:lnTo>
                <a:lnTo>
                  <a:pt x="88880" y="27770"/>
                </a:lnTo>
                <a:lnTo>
                  <a:pt x="88870" y="27820"/>
                </a:lnTo>
                <a:lnTo>
                  <a:pt x="88880" y="27830"/>
                </a:lnTo>
                <a:lnTo>
                  <a:pt x="88910" y="27830"/>
                </a:lnTo>
                <a:lnTo>
                  <a:pt x="88920" y="27810"/>
                </a:lnTo>
                <a:lnTo>
                  <a:pt x="88930" y="27830"/>
                </a:lnTo>
                <a:lnTo>
                  <a:pt x="88930" y="27860"/>
                </a:lnTo>
                <a:lnTo>
                  <a:pt x="88930" y="27880"/>
                </a:lnTo>
                <a:lnTo>
                  <a:pt x="88950" y="27900"/>
                </a:lnTo>
                <a:lnTo>
                  <a:pt x="88950" y="27920"/>
                </a:lnTo>
                <a:lnTo>
                  <a:pt x="88940" y="27940"/>
                </a:lnTo>
                <a:lnTo>
                  <a:pt x="88960" y="27960"/>
                </a:lnTo>
                <a:lnTo>
                  <a:pt x="88980" y="27990"/>
                </a:lnTo>
                <a:lnTo>
                  <a:pt x="88980" y="28000"/>
                </a:lnTo>
                <a:lnTo>
                  <a:pt x="89010" y="28030"/>
                </a:lnTo>
                <a:lnTo>
                  <a:pt x="89000" y="28050"/>
                </a:lnTo>
                <a:lnTo>
                  <a:pt x="89010" y="28070"/>
                </a:lnTo>
                <a:lnTo>
                  <a:pt x="89010" y="28080"/>
                </a:lnTo>
                <a:lnTo>
                  <a:pt x="89000" y="28110"/>
                </a:lnTo>
                <a:lnTo>
                  <a:pt x="89010" y="28120"/>
                </a:lnTo>
                <a:lnTo>
                  <a:pt x="89010" y="28150"/>
                </a:lnTo>
                <a:lnTo>
                  <a:pt x="89020" y="28180"/>
                </a:lnTo>
                <a:lnTo>
                  <a:pt x="89060" y="28170"/>
                </a:lnTo>
                <a:lnTo>
                  <a:pt x="89070" y="28210"/>
                </a:lnTo>
                <a:lnTo>
                  <a:pt x="89070" y="28200"/>
                </a:lnTo>
                <a:lnTo>
                  <a:pt x="89080" y="28220"/>
                </a:lnTo>
                <a:lnTo>
                  <a:pt x="89080" y="28260"/>
                </a:lnTo>
                <a:lnTo>
                  <a:pt x="89080" y="28280"/>
                </a:lnTo>
                <a:lnTo>
                  <a:pt x="89060" y="28370"/>
                </a:lnTo>
                <a:lnTo>
                  <a:pt x="89050" y="28290"/>
                </a:lnTo>
                <a:lnTo>
                  <a:pt x="89030" y="28290"/>
                </a:lnTo>
                <a:lnTo>
                  <a:pt x="89020" y="28350"/>
                </a:lnTo>
                <a:lnTo>
                  <a:pt x="89020" y="28390"/>
                </a:lnTo>
                <a:lnTo>
                  <a:pt x="89030" y="28430"/>
                </a:lnTo>
                <a:lnTo>
                  <a:pt x="89030" y="28460"/>
                </a:lnTo>
                <a:lnTo>
                  <a:pt x="89030" y="28490"/>
                </a:lnTo>
                <a:lnTo>
                  <a:pt x="89100" y="28550"/>
                </a:lnTo>
                <a:lnTo>
                  <a:pt x="89100" y="28570"/>
                </a:lnTo>
                <a:lnTo>
                  <a:pt x="89100" y="28590"/>
                </a:lnTo>
                <a:lnTo>
                  <a:pt x="89120" y="28640"/>
                </a:lnTo>
                <a:lnTo>
                  <a:pt x="89130" y="28680"/>
                </a:lnTo>
                <a:lnTo>
                  <a:pt x="89110" y="28750"/>
                </a:lnTo>
                <a:lnTo>
                  <a:pt x="89110" y="28780"/>
                </a:lnTo>
                <a:lnTo>
                  <a:pt x="89120" y="28840"/>
                </a:lnTo>
                <a:lnTo>
                  <a:pt x="89100" y="28890"/>
                </a:lnTo>
                <a:lnTo>
                  <a:pt x="89110" y="28910"/>
                </a:lnTo>
                <a:lnTo>
                  <a:pt x="89140" y="28900"/>
                </a:lnTo>
                <a:lnTo>
                  <a:pt x="89160" y="28940"/>
                </a:lnTo>
                <a:lnTo>
                  <a:pt x="89170" y="28960"/>
                </a:lnTo>
                <a:lnTo>
                  <a:pt x="89190" y="28990"/>
                </a:lnTo>
                <a:lnTo>
                  <a:pt x="89190" y="29020"/>
                </a:lnTo>
                <a:lnTo>
                  <a:pt x="89200" y="29050"/>
                </a:lnTo>
                <a:lnTo>
                  <a:pt x="89200" y="29060"/>
                </a:lnTo>
                <a:lnTo>
                  <a:pt x="89240" y="29100"/>
                </a:lnTo>
                <a:lnTo>
                  <a:pt x="89270" y="29120"/>
                </a:lnTo>
                <a:lnTo>
                  <a:pt x="89300" y="29160"/>
                </a:lnTo>
                <a:lnTo>
                  <a:pt x="89300" y="29170"/>
                </a:lnTo>
                <a:lnTo>
                  <a:pt x="89290" y="29180"/>
                </a:lnTo>
                <a:lnTo>
                  <a:pt x="89300" y="29190"/>
                </a:lnTo>
                <a:lnTo>
                  <a:pt x="89310" y="29180"/>
                </a:lnTo>
                <a:lnTo>
                  <a:pt x="89360" y="29230"/>
                </a:lnTo>
                <a:lnTo>
                  <a:pt x="89390" y="29260"/>
                </a:lnTo>
                <a:lnTo>
                  <a:pt x="89410" y="29300"/>
                </a:lnTo>
                <a:lnTo>
                  <a:pt x="89430" y="29330"/>
                </a:lnTo>
                <a:lnTo>
                  <a:pt x="89440" y="29360"/>
                </a:lnTo>
                <a:lnTo>
                  <a:pt x="89470" y="29390"/>
                </a:lnTo>
                <a:lnTo>
                  <a:pt x="89500" y="29410"/>
                </a:lnTo>
                <a:lnTo>
                  <a:pt x="89490" y="29460"/>
                </a:lnTo>
                <a:lnTo>
                  <a:pt x="89510" y="29480"/>
                </a:lnTo>
                <a:lnTo>
                  <a:pt x="89540" y="29510"/>
                </a:lnTo>
                <a:lnTo>
                  <a:pt x="89550" y="29550"/>
                </a:lnTo>
                <a:lnTo>
                  <a:pt x="89570" y="29560"/>
                </a:lnTo>
                <a:lnTo>
                  <a:pt x="89590" y="29570"/>
                </a:lnTo>
                <a:lnTo>
                  <a:pt x="89590" y="29580"/>
                </a:lnTo>
                <a:lnTo>
                  <a:pt x="89600" y="29610"/>
                </a:lnTo>
                <a:lnTo>
                  <a:pt x="89630" y="29610"/>
                </a:lnTo>
                <a:lnTo>
                  <a:pt x="89650" y="29630"/>
                </a:lnTo>
                <a:lnTo>
                  <a:pt x="89680" y="29660"/>
                </a:lnTo>
                <a:lnTo>
                  <a:pt x="89700" y="29670"/>
                </a:lnTo>
                <a:lnTo>
                  <a:pt x="89710" y="29670"/>
                </a:lnTo>
                <a:lnTo>
                  <a:pt x="89720" y="29700"/>
                </a:lnTo>
                <a:lnTo>
                  <a:pt x="89740" y="29720"/>
                </a:lnTo>
                <a:lnTo>
                  <a:pt x="89770" y="29750"/>
                </a:lnTo>
                <a:lnTo>
                  <a:pt x="89820" y="29790"/>
                </a:lnTo>
                <a:lnTo>
                  <a:pt x="89860" y="29800"/>
                </a:lnTo>
                <a:lnTo>
                  <a:pt x="89880" y="29790"/>
                </a:lnTo>
                <a:lnTo>
                  <a:pt x="89910" y="29810"/>
                </a:lnTo>
                <a:lnTo>
                  <a:pt x="89920" y="29800"/>
                </a:lnTo>
                <a:lnTo>
                  <a:pt x="89940" y="29820"/>
                </a:lnTo>
                <a:lnTo>
                  <a:pt x="89960" y="29830"/>
                </a:lnTo>
                <a:lnTo>
                  <a:pt x="89980" y="29830"/>
                </a:lnTo>
                <a:lnTo>
                  <a:pt x="90040" y="29810"/>
                </a:lnTo>
                <a:lnTo>
                  <a:pt x="90080" y="29820"/>
                </a:lnTo>
                <a:lnTo>
                  <a:pt x="90110" y="29810"/>
                </a:lnTo>
                <a:lnTo>
                  <a:pt x="90160" y="29800"/>
                </a:lnTo>
                <a:lnTo>
                  <a:pt x="90200" y="29790"/>
                </a:lnTo>
                <a:lnTo>
                  <a:pt x="90230" y="29790"/>
                </a:lnTo>
                <a:lnTo>
                  <a:pt x="90270" y="29820"/>
                </a:lnTo>
                <a:lnTo>
                  <a:pt x="90280" y="29790"/>
                </a:lnTo>
                <a:lnTo>
                  <a:pt x="90300" y="29780"/>
                </a:lnTo>
                <a:lnTo>
                  <a:pt x="90320" y="29780"/>
                </a:lnTo>
                <a:lnTo>
                  <a:pt x="90330" y="29790"/>
                </a:lnTo>
                <a:lnTo>
                  <a:pt x="90340" y="29800"/>
                </a:lnTo>
                <a:lnTo>
                  <a:pt x="90350" y="29790"/>
                </a:lnTo>
                <a:lnTo>
                  <a:pt x="90350" y="29780"/>
                </a:lnTo>
                <a:lnTo>
                  <a:pt x="90430" y="29760"/>
                </a:lnTo>
                <a:lnTo>
                  <a:pt x="90460" y="29750"/>
                </a:lnTo>
                <a:lnTo>
                  <a:pt x="90500" y="29700"/>
                </a:lnTo>
                <a:lnTo>
                  <a:pt x="90540" y="29680"/>
                </a:lnTo>
                <a:lnTo>
                  <a:pt x="90550" y="29730"/>
                </a:lnTo>
                <a:lnTo>
                  <a:pt x="90570" y="29730"/>
                </a:lnTo>
                <a:lnTo>
                  <a:pt x="90580" y="29750"/>
                </a:lnTo>
                <a:lnTo>
                  <a:pt x="90570" y="29780"/>
                </a:lnTo>
                <a:lnTo>
                  <a:pt x="90620" y="29810"/>
                </a:lnTo>
                <a:lnTo>
                  <a:pt x="90660" y="29830"/>
                </a:lnTo>
                <a:lnTo>
                  <a:pt x="90690" y="29840"/>
                </a:lnTo>
                <a:lnTo>
                  <a:pt x="90720" y="29850"/>
                </a:lnTo>
                <a:lnTo>
                  <a:pt x="90750" y="29850"/>
                </a:lnTo>
                <a:lnTo>
                  <a:pt x="90770" y="29840"/>
                </a:lnTo>
                <a:lnTo>
                  <a:pt x="90820" y="29820"/>
                </a:lnTo>
                <a:lnTo>
                  <a:pt x="90890" y="29830"/>
                </a:lnTo>
                <a:lnTo>
                  <a:pt x="90920" y="29880"/>
                </a:lnTo>
                <a:lnTo>
                  <a:pt x="90950" y="29920"/>
                </a:lnTo>
                <a:lnTo>
                  <a:pt x="90920" y="29950"/>
                </a:lnTo>
                <a:lnTo>
                  <a:pt x="90920" y="29990"/>
                </a:lnTo>
                <a:lnTo>
                  <a:pt x="90960" y="30000"/>
                </a:lnTo>
                <a:lnTo>
                  <a:pt x="91040" y="30080"/>
                </a:lnTo>
                <a:lnTo>
                  <a:pt x="91030" y="30110"/>
                </a:lnTo>
                <a:lnTo>
                  <a:pt x="91050" y="30170"/>
                </a:lnTo>
                <a:lnTo>
                  <a:pt x="91070" y="30200"/>
                </a:lnTo>
                <a:lnTo>
                  <a:pt x="91110" y="30220"/>
                </a:lnTo>
                <a:lnTo>
                  <a:pt x="91130" y="30250"/>
                </a:lnTo>
                <a:lnTo>
                  <a:pt x="91160" y="30270"/>
                </a:lnTo>
                <a:lnTo>
                  <a:pt x="91180" y="30300"/>
                </a:lnTo>
                <a:lnTo>
                  <a:pt x="91200" y="30330"/>
                </a:lnTo>
                <a:lnTo>
                  <a:pt x="91230" y="30360"/>
                </a:lnTo>
                <a:lnTo>
                  <a:pt x="91280" y="30380"/>
                </a:lnTo>
                <a:lnTo>
                  <a:pt x="91330" y="30390"/>
                </a:lnTo>
                <a:lnTo>
                  <a:pt x="91380" y="30410"/>
                </a:lnTo>
                <a:lnTo>
                  <a:pt x="91420" y="30430"/>
                </a:lnTo>
                <a:lnTo>
                  <a:pt x="91470" y="30440"/>
                </a:lnTo>
                <a:lnTo>
                  <a:pt x="91520" y="30450"/>
                </a:lnTo>
                <a:lnTo>
                  <a:pt x="91550" y="30460"/>
                </a:lnTo>
                <a:lnTo>
                  <a:pt x="91590" y="30460"/>
                </a:lnTo>
                <a:lnTo>
                  <a:pt x="91630" y="30490"/>
                </a:lnTo>
                <a:lnTo>
                  <a:pt x="91670" y="30510"/>
                </a:lnTo>
                <a:lnTo>
                  <a:pt x="91720" y="30530"/>
                </a:lnTo>
                <a:lnTo>
                  <a:pt x="91770" y="30540"/>
                </a:lnTo>
                <a:lnTo>
                  <a:pt x="91830" y="30570"/>
                </a:lnTo>
                <a:lnTo>
                  <a:pt x="91920" y="30620"/>
                </a:lnTo>
                <a:lnTo>
                  <a:pt x="92000" y="30680"/>
                </a:lnTo>
                <a:lnTo>
                  <a:pt x="92080" y="30770"/>
                </a:lnTo>
                <a:lnTo>
                  <a:pt x="92120" y="30810"/>
                </a:lnTo>
                <a:lnTo>
                  <a:pt x="92150" y="30830"/>
                </a:lnTo>
                <a:lnTo>
                  <a:pt x="92210" y="30920"/>
                </a:lnTo>
                <a:lnTo>
                  <a:pt x="92260" y="30990"/>
                </a:lnTo>
                <a:lnTo>
                  <a:pt x="92290" y="31070"/>
                </a:lnTo>
                <a:lnTo>
                  <a:pt x="92340" y="31100"/>
                </a:lnTo>
                <a:lnTo>
                  <a:pt x="92390" y="31160"/>
                </a:lnTo>
                <a:lnTo>
                  <a:pt x="92450" y="31200"/>
                </a:lnTo>
                <a:lnTo>
                  <a:pt x="92480" y="31250"/>
                </a:lnTo>
                <a:lnTo>
                  <a:pt x="92510" y="31260"/>
                </a:lnTo>
                <a:lnTo>
                  <a:pt x="92560" y="31300"/>
                </a:lnTo>
                <a:lnTo>
                  <a:pt x="92600" y="31320"/>
                </a:lnTo>
                <a:lnTo>
                  <a:pt x="92650" y="31350"/>
                </a:lnTo>
                <a:lnTo>
                  <a:pt x="92710" y="31400"/>
                </a:lnTo>
                <a:lnTo>
                  <a:pt x="92780" y="31420"/>
                </a:lnTo>
                <a:lnTo>
                  <a:pt x="92860" y="31470"/>
                </a:lnTo>
                <a:lnTo>
                  <a:pt x="92920" y="31500"/>
                </a:lnTo>
                <a:lnTo>
                  <a:pt x="92960" y="31540"/>
                </a:lnTo>
                <a:lnTo>
                  <a:pt x="92950" y="31580"/>
                </a:lnTo>
                <a:lnTo>
                  <a:pt x="92890" y="31610"/>
                </a:lnTo>
                <a:lnTo>
                  <a:pt x="92830" y="31620"/>
                </a:lnTo>
                <a:lnTo>
                  <a:pt x="92770" y="31690"/>
                </a:lnTo>
                <a:lnTo>
                  <a:pt x="92750" y="31760"/>
                </a:lnTo>
                <a:lnTo>
                  <a:pt x="92740" y="31780"/>
                </a:lnTo>
                <a:lnTo>
                  <a:pt x="92730" y="31820"/>
                </a:lnTo>
                <a:lnTo>
                  <a:pt x="92730" y="31870"/>
                </a:lnTo>
                <a:lnTo>
                  <a:pt x="92750" y="31930"/>
                </a:lnTo>
                <a:lnTo>
                  <a:pt x="92770" y="31960"/>
                </a:lnTo>
                <a:lnTo>
                  <a:pt x="92800" y="32000"/>
                </a:lnTo>
                <a:lnTo>
                  <a:pt x="92790" y="32000"/>
                </a:lnTo>
                <a:lnTo>
                  <a:pt x="92770" y="32040"/>
                </a:lnTo>
                <a:lnTo>
                  <a:pt x="92780" y="32090"/>
                </a:lnTo>
                <a:lnTo>
                  <a:pt x="92810" y="32130"/>
                </a:lnTo>
                <a:lnTo>
                  <a:pt x="92850" y="32120"/>
                </a:lnTo>
                <a:lnTo>
                  <a:pt x="92890" y="32130"/>
                </a:lnTo>
                <a:lnTo>
                  <a:pt x="92870" y="32140"/>
                </a:lnTo>
                <a:lnTo>
                  <a:pt x="92870" y="32160"/>
                </a:lnTo>
                <a:lnTo>
                  <a:pt x="92880" y="32170"/>
                </a:lnTo>
                <a:lnTo>
                  <a:pt x="92910" y="32210"/>
                </a:lnTo>
                <a:lnTo>
                  <a:pt x="92890" y="32240"/>
                </a:lnTo>
                <a:lnTo>
                  <a:pt x="92880" y="32250"/>
                </a:lnTo>
                <a:lnTo>
                  <a:pt x="92860" y="32250"/>
                </a:lnTo>
                <a:lnTo>
                  <a:pt x="92850" y="32230"/>
                </a:lnTo>
                <a:lnTo>
                  <a:pt x="92850" y="32210"/>
                </a:lnTo>
                <a:lnTo>
                  <a:pt x="92840" y="32210"/>
                </a:lnTo>
                <a:lnTo>
                  <a:pt x="92840" y="32240"/>
                </a:lnTo>
                <a:lnTo>
                  <a:pt x="92860" y="32260"/>
                </a:lnTo>
                <a:lnTo>
                  <a:pt x="92870" y="32290"/>
                </a:lnTo>
                <a:lnTo>
                  <a:pt x="92890" y="32310"/>
                </a:lnTo>
                <a:lnTo>
                  <a:pt x="92890" y="32330"/>
                </a:lnTo>
                <a:lnTo>
                  <a:pt x="92930" y="32360"/>
                </a:lnTo>
                <a:lnTo>
                  <a:pt x="92940" y="32380"/>
                </a:lnTo>
                <a:lnTo>
                  <a:pt x="92950" y="32390"/>
                </a:lnTo>
                <a:lnTo>
                  <a:pt x="93000" y="32410"/>
                </a:lnTo>
                <a:lnTo>
                  <a:pt x="93040" y="32430"/>
                </a:lnTo>
                <a:lnTo>
                  <a:pt x="93060" y="32460"/>
                </a:lnTo>
                <a:lnTo>
                  <a:pt x="93080" y="32470"/>
                </a:lnTo>
                <a:lnTo>
                  <a:pt x="93100" y="32480"/>
                </a:lnTo>
                <a:lnTo>
                  <a:pt x="93110" y="32470"/>
                </a:lnTo>
                <a:lnTo>
                  <a:pt x="93110" y="32450"/>
                </a:lnTo>
                <a:lnTo>
                  <a:pt x="93120" y="32430"/>
                </a:lnTo>
                <a:lnTo>
                  <a:pt x="93130" y="32420"/>
                </a:lnTo>
                <a:lnTo>
                  <a:pt x="93160" y="32430"/>
                </a:lnTo>
                <a:lnTo>
                  <a:pt x="93180" y="32450"/>
                </a:lnTo>
                <a:lnTo>
                  <a:pt x="93170" y="32470"/>
                </a:lnTo>
                <a:lnTo>
                  <a:pt x="93150" y="32490"/>
                </a:lnTo>
                <a:lnTo>
                  <a:pt x="93140" y="32500"/>
                </a:lnTo>
                <a:lnTo>
                  <a:pt x="93140" y="32510"/>
                </a:lnTo>
                <a:lnTo>
                  <a:pt x="93140" y="32530"/>
                </a:lnTo>
                <a:lnTo>
                  <a:pt x="93130" y="32530"/>
                </a:lnTo>
                <a:lnTo>
                  <a:pt x="93160" y="32560"/>
                </a:lnTo>
                <a:lnTo>
                  <a:pt x="93170" y="32560"/>
                </a:lnTo>
                <a:lnTo>
                  <a:pt x="93180" y="32550"/>
                </a:lnTo>
                <a:lnTo>
                  <a:pt x="93210" y="32550"/>
                </a:lnTo>
                <a:lnTo>
                  <a:pt x="93240" y="32550"/>
                </a:lnTo>
                <a:lnTo>
                  <a:pt x="93260" y="32550"/>
                </a:lnTo>
                <a:lnTo>
                  <a:pt x="93280" y="32570"/>
                </a:lnTo>
                <a:lnTo>
                  <a:pt x="93300" y="32570"/>
                </a:lnTo>
                <a:lnTo>
                  <a:pt x="93320" y="32580"/>
                </a:lnTo>
                <a:lnTo>
                  <a:pt x="93320" y="32570"/>
                </a:lnTo>
                <a:lnTo>
                  <a:pt x="93330" y="32560"/>
                </a:lnTo>
                <a:lnTo>
                  <a:pt x="93300" y="32530"/>
                </a:lnTo>
                <a:lnTo>
                  <a:pt x="93290" y="32520"/>
                </a:lnTo>
                <a:lnTo>
                  <a:pt x="93280" y="32510"/>
                </a:lnTo>
                <a:lnTo>
                  <a:pt x="93270" y="32490"/>
                </a:lnTo>
                <a:lnTo>
                  <a:pt x="93270" y="32460"/>
                </a:lnTo>
                <a:lnTo>
                  <a:pt x="93290" y="32450"/>
                </a:lnTo>
                <a:lnTo>
                  <a:pt x="93320" y="32450"/>
                </a:lnTo>
                <a:lnTo>
                  <a:pt x="93340" y="32480"/>
                </a:lnTo>
                <a:lnTo>
                  <a:pt x="93340" y="32500"/>
                </a:lnTo>
                <a:lnTo>
                  <a:pt x="93320" y="32510"/>
                </a:lnTo>
                <a:lnTo>
                  <a:pt x="93350" y="32520"/>
                </a:lnTo>
                <a:lnTo>
                  <a:pt x="93360" y="32540"/>
                </a:lnTo>
                <a:lnTo>
                  <a:pt x="93360" y="32550"/>
                </a:lnTo>
                <a:lnTo>
                  <a:pt x="93370" y="32570"/>
                </a:lnTo>
                <a:lnTo>
                  <a:pt x="93370" y="32590"/>
                </a:lnTo>
                <a:lnTo>
                  <a:pt x="93390" y="32580"/>
                </a:lnTo>
                <a:lnTo>
                  <a:pt x="93410" y="32580"/>
                </a:lnTo>
                <a:lnTo>
                  <a:pt x="93430" y="32590"/>
                </a:lnTo>
                <a:lnTo>
                  <a:pt x="93460" y="32610"/>
                </a:lnTo>
                <a:lnTo>
                  <a:pt x="93480" y="32610"/>
                </a:lnTo>
                <a:lnTo>
                  <a:pt x="93510" y="32610"/>
                </a:lnTo>
                <a:lnTo>
                  <a:pt x="93530" y="32600"/>
                </a:lnTo>
                <a:lnTo>
                  <a:pt x="93540" y="32610"/>
                </a:lnTo>
                <a:lnTo>
                  <a:pt x="93570" y="32610"/>
                </a:lnTo>
                <a:lnTo>
                  <a:pt x="93630" y="32570"/>
                </a:lnTo>
                <a:lnTo>
                  <a:pt x="93670" y="32540"/>
                </a:lnTo>
                <a:lnTo>
                  <a:pt x="93690" y="32510"/>
                </a:lnTo>
                <a:lnTo>
                  <a:pt x="93700" y="32470"/>
                </a:lnTo>
                <a:lnTo>
                  <a:pt x="93700" y="32460"/>
                </a:lnTo>
                <a:lnTo>
                  <a:pt x="93660" y="32450"/>
                </a:lnTo>
                <a:lnTo>
                  <a:pt x="93640" y="32430"/>
                </a:lnTo>
                <a:lnTo>
                  <a:pt x="93630" y="32410"/>
                </a:lnTo>
                <a:lnTo>
                  <a:pt x="93630" y="32370"/>
                </a:lnTo>
                <a:lnTo>
                  <a:pt x="93660" y="32340"/>
                </a:lnTo>
                <a:lnTo>
                  <a:pt x="93680" y="32320"/>
                </a:lnTo>
                <a:lnTo>
                  <a:pt x="93700" y="32300"/>
                </a:lnTo>
                <a:lnTo>
                  <a:pt x="93730" y="32290"/>
                </a:lnTo>
                <a:lnTo>
                  <a:pt x="93770" y="32310"/>
                </a:lnTo>
                <a:lnTo>
                  <a:pt x="93790" y="32330"/>
                </a:lnTo>
                <a:lnTo>
                  <a:pt x="93830" y="32320"/>
                </a:lnTo>
                <a:lnTo>
                  <a:pt x="93840" y="32310"/>
                </a:lnTo>
                <a:lnTo>
                  <a:pt x="93820" y="32290"/>
                </a:lnTo>
                <a:lnTo>
                  <a:pt x="93790" y="32270"/>
                </a:lnTo>
                <a:lnTo>
                  <a:pt x="93770" y="32240"/>
                </a:lnTo>
                <a:lnTo>
                  <a:pt x="93760" y="32210"/>
                </a:lnTo>
                <a:lnTo>
                  <a:pt x="93780" y="32180"/>
                </a:lnTo>
                <a:lnTo>
                  <a:pt x="93790" y="32170"/>
                </a:lnTo>
                <a:lnTo>
                  <a:pt x="93820" y="32160"/>
                </a:lnTo>
                <a:lnTo>
                  <a:pt x="93860" y="32180"/>
                </a:lnTo>
                <a:lnTo>
                  <a:pt x="93870" y="32210"/>
                </a:lnTo>
                <a:lnTo>
                  <a:pt x="93870" y="32230"/>
                </a:lnTo>
                <a:lnTo>
                  <a:pt x="93880" y="32250"/>
                </a:lnTo>
                <a:lnTo>
                  <a:pt x="93890" y="32270"/>
                </a:lnTo>
                <a:lnTo>
                  <a:pt x="93910" y="32310"/>
                </a:lnTo>
                <a:lnTo>
                  <a:pt x="93920" y="32320"/>
                </a:lnTo>
                <a:lnTo>
                  <a:pt x="93930" y="32320"/>
                </a:lnTo>
                <a:lnTo>
                  <a:pt x="93920" y="32300"/>
                </a:lnTo>
                <a:lnTo>
                  <a:pt x="93920" y="32270"/>
                </a:lnTo>
                <a:lnTo>
                  <a:pt x="93940" y="32250"/>
                </a:lnTo>
                <a:lnTo>
                  <a:pt x="93960" y="32240"/>
                </a:lnTo>
                <a:lnTo>
                  <a:pt x="93990" y="32250"/>
                </a:lnTo>
                <a:lnTo>
                  <a:pt x="94000" y="32280"/>
                </a:lnTo>
                <a:lnTo>
                  <a:pt x="93990" y="32320"/>
                </a:lnTo>
                <a:lnTo>
                  <a:pt x="93970" y="32320"/>
                </a:lnTo>
                <a:lnTo>
                  <a:pt x="93950" y="32330"/>
                </a:lnTo>
                <a:lnTo>
                  <a:pt x="93940" y="32340"/>
                </a:lnTo>
                <a:lnTo>
                  <a:pt x="93960" y="32360"/>
                </a:lnTo>
                <a:lnTo>
                  <a:pt x="93980" y="32360"/>
                </a:lnTo>
                <a:lnTo>
                  <a:pt x="94010" y="32370"/>
                </a:lnTo>
                <a:lnTo>
                  <a:pt x="94020" y="32390"/>
                </a:lnTo>
                <a:lnTo>
                  <a:pt x="94020" y="32420"/>
                </a:lnTo>
                <a:lnTo>
                  <a:pt x="93990" y="32440"/>
                </a:lnTo>
                <a:lnTo>
                  <a:pt x="93940" y="32430"/>
                </a:lnTo>
                <a:lnTo>
                  <a:pt x="93910" y="32440"/>
                </a:lnTo>
                <a:lnTo>
                  <a:pt x="93870" y="32440"/>
                </a:lnTo>
                <a:lnTo>
                  <a:pt x="93860" y="32430"/>
                </a:lnTo>
                <a:lnTo>
                  <a:pt x="93860" y="32410"/>
                </a:lnTo>
                <a:lnTo>
                  <a:pt x="93870" y="32400"/>
                </a:lnTo>
                <a:lnTo>
                  <a:pt x="93880" y="32390"/>
                </a:lnTo>
                <a:lnTo>
                  <a:pt x="93850" y="32390"/>
                </a:lnTo>
                <a:lnTo>
                  <a:pt x="93810" y="32390"/>
                </a:lnTo>
                <a:lnTo>
                  <a:pt x="93770" y="32390"/>
                </a:lnTo>
                <a:lnTo>
                  <a:pt x="93750" y="32390"/>
                </a:lnTo>
                <a:lnTo>
                  <a:pt x="93740" y="32410"/>
                </a:lnTo>
                <a:lnTo>
                  <a:pt x="93750" y="32420"/>
                </a:lnTo>
                <a:lnTo>
                  <a:pt x="93770" y="32430"/>
                </a:lnTo>
                <a:lnTo>
                  <a:pt x="93800" y="32450"/>
                </a:lnTo>
                <a:lnTo>
                  <a:pt x="93820" y="32480"/>
                </a:lnTo>
                <a:lnTo>
                  <a:pt x="93830" y="32500"/>
                </a:lnTo>
                <a:lnTo>
                  <a:pt x="93830" y="32530"/>
                </a:lnTo>
                <a:lnTo>
                  <a:pt x="93810" y="32530"/>
                </a:lnTo>
                <a:lnTo>
                  <a:pt x="93790" y="32550"/>
                </a:lnTo>
                <a:lnTo>
                  <a:pt x="93780" y="32590"/>
                </a:lnTo>
                <a:lnTo>
                  <a:pt x="93770" y="32600"/>
                </a:lnTo>
                <a:lnTo>
                  <a:pt x="93760" y="32610"/>
                </a:lnTo>
                <a:lnTo>
                  <a:pt x="93760" y="32630"/>
                </a:lnTo>
                <a:lnTo>
                  <a:pt x="93760" y="32640"/>
                </a:lnTo>
                <a:lnTo>
                  <a:pt x="93750" y="32660"/>
                </a:lnTo>
                <a:lnTo>
                  <a:pt x="93750" y="32680"/>
                </a:lnTo>
                <a:lnTo>
                  <a:pt x="93750" y="32710"/>
                </a:lnTo>
                <a:lnTo>
                  <a:pt x="93780" y="32720"/>
                </a:lnTo>
                <a:lnTo>
                  <a:pt x="93810" y="32730"/>
                </a:lnTo>
                <a:lnTo>
                  <a:pt x="93830" y="32750"/>
                </a:lnTo>
                <a:lnTo>
                  <a:pt x="93850" y="32760"/>
                </a:lnTo>
                <a:lnTo>
                  <a:pt x="93860" y="32760"/>
                </a:lnTo>
                <a:lnTo>
                  <a:pt x="93870" y="32770"/>
                </a:lnTo>
                <a:lnTo>
                  <a:pt x="93880" y="32780"/>
                </a:lnTo>
                <a:lnTo>
                  <a:pt x="93900" y="32800"/>
                </a:lnTo>
                <a:lnTo>
                  <a:pt x="93910" y="32810"/>
                </a:lnTo>
                <a:lnTo>
                  <a:pt x="93920" y="32810"/>
                </a:lnTo>
                <a:lnTo>
                  <a:pt x="93930" y="32810"/>
                </a:lnTo>
                <a:lnTo>
                  <a:pt x="93940" y="32810"/>
                </a:lnTo>
                <a:lnTo>
                  <a:pt x="93950" y="32820"/>
                </a:lnTo>
                <a:lnTo>
                  <a:pt x="93970" y="32820"/>
                </a:lnTo>
                <a:lnTo>
                  <a:pt x="94000" y="32820"/>
                </a:lnTo>
                <a:lnTo>
                  <a:pt x="94020" y="32830"/>
                </a:lnTo>
                <a:lnTo>
                  <a:pt x="94060" y="32850"/>
                </a:lnTo>
                <a:lnTo>
                  <a:pt x="94110" y="32880"/>
                </a:lnTo>
                <a:lnTo>
                  <a:pt x="94150" y="32900"/>
                </a:lnTo>
                <a:lnTo>
                  <a:pt x="94170" y="32890"/>
                </a:lnTo>
                <a:lnTo>
                  <a:pt x="94200" y="32890"/>
                </a:lnTo>
                <a:lnTo>
                  <a:pt x="94230" y="32880"/>
                </a:lnTo>
                <a:lnTo>
                  <a:pt x="94240" y="32870"/>
                </a:lnTo>
                <a:lnTo>
                  <a:pt x="94260" y="32870"/>
                </a:lnTo>
                <a:lnTo>
                  <a:pt x="94280" y="32870"/>
                </a:lnTo>
                <a:lnTo>
                  <a:pt x="94270" y="32860"/>
                </a:lnTo>
                <a:lnTo>
                  <a:pt x="94250" y="32850"/>
                </a:lnTo>
                <a:lnTo>
                  <a:pt x="94240" y="32830"/>
                </a:lnTo>
                <a:lnTo>
                  <a:pt x="94230" y="32810"/>
                </a:lnTo>
                <a:lnTo>
                  <a:pt x="94210" y="32810"/>
                </a:lnTo>
                <a:lnTo>
                  <a:pt x="94190" y="32810"/>
                </a:lnTo>
                <a:lnTo>
                  <a:pt x="94180" y="32800"/>
                </a:lnTo>
                <a:lnTo>
                  <a:pt x="94170" y="32790"/>
                </a:lnTo>
                <a:lnTo>
                  <a:pt x="94180" y="32770"/>
                </a:lnTo>
                <a:lnTo>
                  <a:pt x="94190" y="32750"/>
                </a:lnTo>
                <a:lnTo>
                  <a:pt x="94210" y="32730"/>
                </a:lnTo>
                <a:lnTo>
                  <a:pt x="94230" y="32720"/>
                </a:lnTo>
                <a:lnTo>
                  <a:pt x="94250" y="32710"/>
                </a:lnTo>
                <a:lnTo>
                  <a:pt x="94280" y="32710"/>
                </a:lnTo>
                <a:lnTo>
                  <a:pt x="94320" y="32720"/>
                </a:lnTo>
                <a:lnTo>
                  <a:pt x="94370" y="32740"/>
                </a:lnTo>
                <a:lnTo>
                  <a:pt x="94400" y="32760"/>
                </a:lnTo>
                <a:lnTo>
                  <a:pt x="94410" y="32800"/>
                </a:lnTo>
                <a:lnTo>
                  <a:pt x="94450" y="32810"/>
                </a:lnTo>
                <a:lnTo>
                  <a:pt x="94480" y="32840"/>
                </a:lnTo>
                <a:lnTo>
                  <a:pt x="94490" y="32870"/>
                </a:lnTo>
                <a:lnTo>
                  <a:pt x="94500" y="32900"/>
                </a:lnTo>
                <a:lnTo>
                  <a:pt x="94500" y="32920"/>
                </a:lnTo>
                <a:lnTo>
                  <a:pt x="94500" y="32940"/>
                </a:lnTo>
                <a:lnTo>
                  <a:pt x="94490" y="32950"/>
                </a:lnTo>
                <a:lnTo>
                  <a:pt x="94480" y="32960"/>
                </a:lnTo>
                <a:lnTo>
                  <a:pt x="94460" y="32950"/>
                </a:lnTo>
                <a:lnTo>
                  <a:pt x="94450" y="32950"/>
                </a:lnTo>
                <a:lnTo>
                  <a:pt x="94430" y="32990"/>
                </a:lnTo>
                <a:lnTo>
                  <a:pt x="94450" y="33000"/>
                </a:lnTo>
                <a:lnTo>
                  <a:pt x="94460" y="33020"/>
                </a:lnTo>
                <a:lnTo>
                  <a:pt x="94460" y="33030"/>
                </a:lnTo>
                <a:lnTo>
                  <a:pt x="94450" y="33050"/>
                </a:lnTo>
                <a:lnTo>
                  <a:pt x="94460" y="33060"/>
                </a:lnTo>
                <a:lnTo>
                  <a:pt x="94480" y="33090"/>
                </a:lnTo>
                <a:lnTo>
                  <a:pt x="94490" y="33100"/>
                </a:lnTo>
                <a:lnTo>
                  <a:pt x="94490" y="33140"/>
                </a:lnTo>
                <a:lnTo>
                  <a:pt x="94490" y="33170"/>
                </a:lnTo>
                <a:lnTo>
                  <a:pt x="94490" y="33200"/>
                </a:lnTo>
                <a:lnTo>
                  <a:pt x="94510" y="33200"/>
                </a:lnTo>
                <a:lnTo>
                  <a:pt x="94510" y="33220"/>
                </a:lnTo>
                <a:lnTo>
                  <a:pt x="94530" y="33240"/>
                </a:lnTo>
                <a:lnTo>
                  <a:pt x="94560" y="33230"/>
                </a:lnTo>
                <a:lnTo>
                  <a:pt x="94570" y="33250"/>
                </a:lnTo>
                <a:lnTo>
                  <a:pt x="94570" y="33270"/>
                </a:lnTo>
                <a:lnTo>
                  <a:pt x="94580" y="33240"/>
                </a:lnTo>
                <a:lnTo>
                  <a:pt x="94590" y="33250"/>
                </a:lnTo>
                <a:lnTo>
                  <a:pt x="94620" y="33250"/>
                </a:lnTo>
                <a:lnTo>
                  <a:pt x="94650" y="33270"/>
                </a:lnTo>
                <a:lnTo>
                  <a:pt x="94660" y="33290"/>
                </a:lnTo>
                <a:lnTo>
                  <a:pt x="94680" y="33310"/>
                </a:lnTo>
                <a:lnTo>
                  <a:pt x="94710" y="33300"/>
                </a:lnTo>
                <a:lnTo>
                  <a:pt x="94720" y="33290"/>
                </a:lnTo>
                <a:lnTo>
                  <a:pt x="94750" y="33280"/>
                </a:lnTo>
                <a:lnTo>
                  <a:pt x="94740" y="33240"/>
                </a:lnTo>
                <a:lnTo>
                  <a:pt x="94760" y="33210"/>
                </a:lnTo>
                <a:lnTo>
                  <a:pt x="94770" y="33170"/>
                </a:lnTo>
                <a:lnTo>
                  <a:pt x="94770" y="33200"/>
                </a:lnTo>
                <a:lnTo>
                  <a:pt x="94790" y="33200"/>
                </a:lnTo>
                <a:lnTo>
                  <a:pt x="94800" y="33170"/>
                </a:lnTo>
                <a:lnTo>
                  <a:pt x="94810" y="33190"/>
                </a:lnTo>
                <a:lnTo>
                  <a:pt x="94820" y="33220"/>
                </a:lnTo>
                <a:lnTo>
                  <a:pt x="94820" y="33240"/>
                </a:lnTo>
                <a:lnTo>
                  <a:pt x="94840" y="33260"/>
                </a:lnTo>
                <a:lnTo>
                  <a:pt x="94860" y="33270"/>
                </a:lnTo>
                <a:lnTo>
                  <a:pt x="94880" y="33280"/>
                </a:lnTo>
                <a:lnTo>
                  <a:pt x="94890" y="33270"/>
                </a:lnTo>
                <a:lnTo>
                  <a:pt x="94880" y="33290"/>
                </a:lnTo>
                <a:lnTo>
                  <a:pt x="94910" y="33320"/>
                </a:lnTo>
                <a:lnTo>
                  <a:pt x="94880" y="33350"/>
                </a:lnTo>
                <a:lnTo>
                  <a:pt x="94860" y="33360"/>
                </a:lnTo>
                <a:lnTo>
                  <a:pt x="94830" y="33350"/>
                </a:lnTo>
                <a:lnTo>
                  <a:pt x="94830" y="33340"/>
                </a:lnTo>
                <a:lnTo>
                  <a:pt x="94840" y="33340"/>
                </a:lnTo>
                <a:lnTo>
                  <a:pt x="94840" y="33320"/>
                </a:lnTo>
                <a:lnTo>
                  <a:pt x="94820" y="33320"/>
                </a:lnTo>
                <a:lnTo>
                  <a:pt x="94810" y="33310"/>
                </a:lnTo>
                <a:lnTo>
                  <a:pt x="94790" y="33290"/>
                </a:lnTo>
                <a:lnTo>
                  <a:pt x="94780" y="33280"/>
                </a:lnTo>
                <a:lnTo>
                  <a:pt x="94760" y="33280"/>
                </a:lnTo>
                <a:lnTo>
                  <a:pt x="94760" y="33290"/>
                </a:lnTo>
                <a:lnTo>
                  <a:pt x="94780" y="33310"/>
                </a:lnTo>
                <a:lnTo>
                  <a:pt x="94790" y="33340"/>
                </a:lnTo>
                <a:lnTo>
                  <a:pt x="94790" y="33360"/>
                </a:lnTo>
                <a:lnTo>
                  <a:pt x="94790" y="33390"/>
                </a:lnTo>
                <a:lnTo>
                  <a:pt x="94800" y="33410"/>
                </a:lnTo>
                <a:lnTo>
                  <a:pt x="94830" y="33430"/>
                </a:lnTo>
                <a:lnTo>
                  <a:pt x="94870" y="33420"/>
                </a:lnTo>
                <a:lnTo>
                  <a:pt x="94880" y="33420"/>
                </a:lnTo>
                <a:lnTo>
                  <a:pt x="94900" y="33430"/>
                </a:lnTo>
                <a:lnTo>
                  <a:pt x="94900" y="33470"/>
                </a:lnTo>
                <a:lnTo>
                  <a:pt x="94920" y="33470"/>
                </a:lnTo>
                <a:lnTo>
                  <a:pt x="94940" y="33480"/>
                </a:lnTo>
                <a:lnTo>
                  <a:pt x="94940" y="33510"/>
                </a:lnTo>
                <a:lnTo>
                  <a:pt x="94920" y="33540"/>
                </a:lnTo>
                <a:lnTo>
                  <a:pt x="94950" y="33560"/>
                </a:lnTo>
                <a:lnTo>
                  <a:pt x="94980" y="33580"/>
                </a:lnTo>
                <a:lnTo>
                  <a:pt x="95010" y="33580"/>
                </a:lnTo>
                <a:lnTo>
                  <a:pt x="95070" y="33540"/>
                </a:lnTo>
                <a:lnTo>
                  <a:pt x="95090" y="33510"/>
                </a:lnTo>
                <a:lnTo>
                  <a:pt x="95100" y="33490"/>
                </a:lnTo>
                <a:lnTo>
                  <a:pt x="95140" y="33510"/>
                </a:lnTo>
                <a:lnTo>
                  <a:pt x="95150" y="33500"/>
                </a:lnTo>
                <a:lnTo>
                  <a:pt x="95140" y="33480"/>
                </a:lnTo>
                <a:lnTo>
                  <a:pt x="95100" y="33460"/>
                </a:lnTo>
                <a:lnTo>
                  <a:pt x="95110" y="33400"/>
                </a:lnTo>
                <a:lnTo>
                  <a:pt x="95100" y="33370"/>
                </a:lnTo>
                <a:lnTo>
                  <a:pt x="95100" y="33330"/>
                </a:lnTo>
                <a:lnTo>
                  <a:pt x="95070" y="33310"/>
                </a:lnTo>
                <a:lnTo>
                  <a:pt x="95040" y="33310"/>
                </a:lnTo>
                <a:lnTo>
                  <a:pt x="95050" y="33280"/>
                </a:lnTo>
                <a:lnTo>
                  <a:pt x="95020" y="33280"/>
                </a:lnTo>
                <a:lnTo>
                  <a:pt x="95030" y="33270"/>
                </a:lnTo>
                <a:lnTo>
                  <a:pt x="95030" y="33240"/>
                </a:lnTo>
                <a:lnTo>
                  <a:pt x="95030" y="33230"/>
                </a:lnTo>
                <a:lnTo>
                  <a:pt x="95050" y="33220"/>
                </a:lnTo>
                <a:lnTo>
                  <a:pt x="95060" y="33230"/>
                </a:lnTo>
                <a:lnTo>
                  <a:pt x="95060" y="33250"/>
                </a:lnTo>
                <a:lnTo>
                  <a:pt x="95080" y="33270"/>
                </a:lnTo>
                <a:lnTo>
                  <a:pt x="95070" y="33290"/>
                </a:lnTo>
                <a:lnTo>
                  <a:pt x="95080" y="33300"/>
                </a:lnTo>
                <a:lnTo>
                  <a:pt x="95100" y="33300"/>
                </a:lnTo>
                <a:lnTo>
                  <a:pt x="95120" y="33310"/>
                </a:lnTo>
                <a:lnTo>
                  <a:pt x="95140" y="33330"/>
                </a:lnTo>
                <a:lnTo>
                  <a:pt x="95160" y="33340"/>
                </a:lnTo>
                <a:lnTo>
                  <a:pt x="95180" y="33350"/>
                </a:lnTo>
                <a:lnTo>
                  <a:pt x="95190" y="33380"/>
                </a:lnTo>
                <a:lnTo>
                  <a:pt x="95230" y="33380"/>
                </a:lnTo>
                <a:lnTo>
                  <a:pt x="95240" y="33400"/>
                </a:lnTo>
                <a:lnTo>
                  <a:pt x="95240" y="33420"/>
                </a:lnTo>
                <a:lnTo>
                  <a:pt x="95250" y="33440"/>
                </a:lnTo>
                <a:lnTo>
                  <a:pt x="95270" y="33460"/>
                </a:lnTo>
                <a:lnTo>
                  <a:pt x="95270" y="33470"/>
                </a:lnTo>
                <a:lnTo>
                  <a:pt x="95290" y="33500"/>
                </a:lnTo>
                <a:lnTo>
                  <a:pt x="95300" y="33520"/>
                </a:lnTo>
                <a:lnTo>
                  <a:pt x="95310" y="33540"/>
                </a:lnTo>
                <a:lnTo>
                  <a:pt x="95330" y="33560"/>
                </a:lnTo>
                <a:lnTo>
                  <a:pt x="95340" y="33570"/>
                </a:lnTo>
                <a:lnTo>
                  <a:pt x="95340" y="33600"/>
                </a:lnTo>
                <a:lnTo>
                  <a:pt x="95340" y="33640"/>
                </a:lnTo>
                <a:lnTo>
                  <a:pt x="95330" y="33630"/>
                </a:lnTo>
                <a:lnTo>
                  <a:pt x="95320" y="33640"/>
                </a:lnTo>
                <a:lnTo>
                  <a:pt x="95310" y="33650"/>
                </a:lnTo>
                <a:lnTo>
                  <a:pt x="95320" y="33650"/>
                </a:lnTo>
                <a:lnTo>
                  <a:pt x="95350" y="33650"/>
                </a:lnTo>
                <a:lnTo>
                  <a:pt x="95360" y="33650"/>
                </a:lnTo>
                <a:lnTo>
                  <a:pt x="95350" y="33660"/>
                </a:lnTo>
                <a:lnTo>
                  <a:pt x="95340" y="33670"/>
                </a:lnTo>
                <a:lnTo>
                  <a:pt x="95320" y="33670"/>
                </a:lnTo>
                <a:lnTo>
                  <a:pt x="95310" y="33680"/>
                </a:lnTo>
                <a:lnTo>
                  <a:pt x="95320" y="33690"/>
                </a:lnTo>
                <a:lnTo>
                  <a:pt x="95310" y="33700"/>
                </a:lnTo>
                <a:lnTo>
                  <a:pt x="95320" y="33720"/>
                </a:lnTo>
                <a:lnTo>
                  <a:pt x="95340" y="33720"/>
                </a:lnTo>
                <a:lnTo>
                  <a:pt x="95360" y="33750"/>
                </a:lnTo>
                <a:lnTo>
                  <a:pt x="95380" y="33750"/>
                </a:lnTo>
                <a:lnTo>
                  <a:pt x="95390" y="33750"/>
                </a:lnTo>
                <a:lnTo>
                  <a:pt x="95400" y="33730"/>
                </a:lnTo>
                <a:lnTo>
                  <a:pt x="95410" y="33720"/>
                </a:lnTo>
                <a:lnTo>
                  <a:pt x="95440" y="33740"/>
                </a:lnTo>
                <a:lnTo>
                  <a:pt x="95450" y="33780"/>
                </a:lnTo>
                <a:lnTo>
                  <a:pt x="95450" y="33790"/>
                </a:lnTo>
                <a:lnTo>
                  <a:pt x="95440" y="33810"/>
                </a:lnTo>
                <a:lnTo>
                  <a:pt x="95420" y="33820"/>
                </a:lnTo>
                <a:lnTo>
                  <a:pt x="95400" y="33820"/>
                </a:lnTo>
                <a:lnTo>
                  <a:pt x="95390" y="33840"/>
                </a:lnTo>
                <a:lnTo>
                  <a:pt x="95370" y="33880"/>
                </a:lnTo>
                <a:lnTo>
                  <a:pt x="95340" y="33880"/>
                </a:lnTo>
                <a:lnTo>
                  <a:pt x="95370" y="33880"/>
                </a:lnTo>
                <a:lnTo>
                  <a:pt x="95340" y="33880"/>
                </a:lnTo>
                <a:lnTo>
                  <a:pt x="95300" y="33910"/>
                </a:lnTo>
                <a:lnTo>
                  <a:pt x="95260" y="33940"/>
                </a:lnTo>
                <a:lnTo>
                  <a:pt x="95140" y="34070"/>
                </a:lnTo>
                <a:lnTo>
                  <a:pt x="95040" y="34170"/>
                </a:lnTo>
                <a:lnTo>
                  <a:pt x="95000" y="34200"/>
                </a:lnTo>
                <a:lnTo>
                  <a:pt x="95000" y="34210"/>
                </a:lnTo>
                <a:lnTo>
                  <a:pt x="94750" y="34450"/>
                </a:lnTo>
                <a:lnTo>
                  <a:pt x="94700" y="34580"/>
                </a:lnTo>
                <a:lnTo>
                  <a:pt x="94650" y="34700"/>
                </a:lnTo>
                <a:lnTo>
                  <a:pt x="94640" y="34710"/>
                </a:lnTo>
                <a:lnTo>
                  <a:pt x="94640" y="34720"/>
                </a:lnTo>
                <a:lnTo>
                  <a:pt x="94500" y="35050"/>
                </a:lnTo>
                <a:lnTo>
                  <a:pt x="94480" y="35100"/>
                </a:lnTo>
                <a:lnTo>
                  <a:pt x="94460" y="35140"/>
                </a:lnTo>
                <a:lnTo>
                  <a:pt x="94440" y="35200"/>
                </a:lnTo>
                <a:lnTo>
                  <a:pt x="94420" y="35250"/>
                </a:lnTo>
                <a:lnTo>
                  <a:pt x="94400" y="35290"/>
                </a:lnTo>
                <a:lnTo>
                  <a:pt x="94400" y="35350"/>
                </a:lnTo>
                <a:lnTo>
                  <a:pt x="94400" y="35380"/>
                </a:lnTo>
                <a:lnTo>
                  <a:pt x="94380" y="35440"/>
                </a:lnTo>
                <a:lnTo>
                  <a:pt x="94360" y="35480"/>
                </a:lnTo>
                <a:lnTo>
                  <a:pt x="94310" y="35600"/>
                </a:lnTo>
                <a:lnTo>
                  <a:pt x="94220" y="35740"/>
                </a:lnTo>
                <a:lnTo>
                  <a:pt x="94230" y="35750"/>
                </a:lnTo>
                <a:lnTo>
                  <a:pt x="94170" y="35880"/>
                </a:lnTo>
                <a:lnTo>
                  <a:pt x="94080" y="35910"/>
                </a:lnTo>
                <a:lnTo>
                  <a:pt x="94020" y="35920"/>
                </a:lnTo>
                <a:lnTo>
                  <a:pt x="93990" y="35930"/>
                </a:lnTo>
                <a:lnTo>
                  <a:pt x="93960" y="35930"/>
                </a:lnTo>
                <a:lnTo>
                  <a:pt x="93910" y="35950"/>
                </a:lnTo>
                <a:lnTo>
                  <a:pt x="93890" y="35950"/>
                </a:lnTo>
                <a:lnTo>
                  <a:pt x="93820" y="36020"/>
                </a:lnTo>
                <a:lnTo>
                  <a:pt x="93820" y="36040"/>
                </a:lnTo>
                <a:lnTo>
                  <a:pt x="93810" y="36120"/>
                </a:lnTo>
                <a:lnTo>
                  <a:pt x="93800" y="36190"/>
                </a:lnTo>
                <a:lnTo>
                  <a:pt x="93800" y="36200"/>
                </a:lnTo>
                <a:lnTo>
                  <a:pt x="93770" y="36280"/>
                </a:lnTo>
                <a:lnTo>
                  <a:pt x="93740" y="36290"/>
                </a:lnTo>
                <a:lnTo>
                  <a:pt x="93740" y="36380"/>
                </a:lnTo>
                <a:lnTo>
                  <a:pt x="93710" y="36390"/>
                </a:lnTo>
                <a:lnTo>
                  <a:pt x="93690" y="36400"/>
                </a:lnTo>
                <a:lnTo>
                  <a:pt x="93680" y="36410"/>
                </a:lnTo>
                <a:lnTo>
                  <a:pt x="93660" y="36410"/>
                </a:lnTo>
                <a:lnTo>
                  <a:pt x="93650" y="36420"/>
                </a:lnTo>
                <a:lnTo>
                  <a:pt x="93620" y="36420"/>
                </a:lnTo>
                <a:lnTo>
                  <a:pt x="93610" y="36430"/>
                </a:lnTo>
                <a:lnTo>
                  <a:pt x="93590" y="36430"/>
                </a:lnTo>
                <a:lnTo>
                  <a:pt x="93530" y="36400"/>
                </a:lnTo>
                <a:lnTo>
                  <a:pt x="93510" y="36400"/>
                </a:lnTo>
                <a:lnTo>
                  <a:pt x="93480" y="36390"/>
                </a:lnTo>
                <a:lnTo>
                  <a:pt x="93460" y="36370"/>
                </a:lnTo>
                <a:lnTo>
                  <a:pt x="93400" y="36420"/>
                </a:lnTo>
                <a:lnTo>
                  <a:pt x="93380" y="36460"/>
                </a:lnTo>
                <a:lnTo>
                  <a:pt x="93360" y="36480"/>
                </a:lnTo>
                <a:lnTo>
                  <a:pt x="93350" y="36460"/>
                </a:lnTo>
                <a:lnTo>
                  <a:pt x="93340" y="36410"/>
                </a:lnTo>
                <a:lnTo>
                  <a:pt x="93320" y="36370"/>
                </a:lnTo>
                <a:lnTo>
                  <a:pt x="93320" y="36340"/>
                </a:lnTo>
                <a:lnTo>
                  <a:pt x="93290" y="36310"/>
                </a:lnTo>
                <a:lnTo>
                  <a:pt x="93270" y="36290"/>
                </a:lnTo>
                <a:lnTo>
                  <a:pt x="93260" y="36270"/>
                </a:lnTo>
                <a:lnTo>
                  <a:pt x="93240" y="36280"/>
                </a:lnTo>
                <a:lnTo>
                  <a:pt x="93230" y="36300"/>
                </a:lnTo>
                <a:lnTo>
                  <a:pt x="93200" y="36320"/>
                </a:lnTo>
                <a:lnTo>
                  <a:pt x="93180" y="36330"/>
                </a:lnTo>
                <a:lnTo>
                  <a:pt x="93090" y="36320"/>
                </a:lnTo>
                <a:lnTo>
                  <a:pt x="93030" y="36320"/>
                </a:lnTo>
                <a:lnTo>
                  <a:pt x="93010" y="36320"/>
                </a:lnTo>
                <a:lnTo>
                  <a:pt x="92910" y="36370"/>
                </a:lnTo>
                <a:lnTo>
                  <a:pt x="92900" y="36390"/>
                </a:lnTo>
                <a:lnTo>
                  <a:pt x="92890" y="36420"/>
                </a:lnTo>
                <a:lnTo>
                  <a:pt x="92890" y="36480"/>
                </a:lnTo>
                <a:lnTo>
                  <a:pt x="92890" y="36510"/>
                </a:lnTo>
                <a:lnTo>
                  <a:pt x="92890" y="36540"/>
                </a:lnTo>
                <a:lnTo>
                  <a:pt x="92860" y="36600"/>
                </a:lnTo>
                <a:lnTo>
                  <a:pt x="92850" y="36630"/>
                </a:lnTo>
                <a:lnTo>
                  <a:pt x="92850" y="36710"/>
                </a:lnTo>
                <a:lnTo>
                  <a:pt x="92860" y="36760"/>
                </a:lnTo>
                <a:lnTo>
                  <a:pt x="92870" y="36780"/>
                </a:lnTo>
                <a:lnTo>
                  <a:pt x="92870" y="36790"/>
                </a:lnTo>
                <a:lnTo>
                  <a:pt x="92890" y="36870"/>
                </a:lnTo>
                <a:lnTo>
                  <a:pt x="92860" y="36850"/>
                </a:lnTo>
                <a:lnTo>
                  <a:pt x="92830" y="36850"/>
                </a:lnTo>
                <a:lnTo>
                  <a:pt x="92790" y="36840"/>
                </a:lnTo>
                <a:lnTo>
                  <a:pt x="92770" y="36840"/>
                </a:lnTo>
                <a:lnTo>
                  <a:pt x="92750" y="36840"/>
                </a:lnTo>
                <a:lnTo>
                  <a:pt x="92710" y="36830"/>
                </a:lnTo>
                <a:lnTo>
                  <a:pt x="92680" y="36830"/>
                </a:lnTo>
                <a:lnTo>
                  <a:pt x="92680" y="36730"/>
                </a:lnTo>
                <a:lnTo>
                  <a:pt x="92680" y="36710"/>
                </a:lnTo>
                <a:lnTo>
                  <a:pt x="92680" y="36670"/>
                </a:lnTo>
                <a:lnTo>
                  <a:pt x="92680" y="36600"/>
                </a:lnTo>
                <a:lnTo>
                  <a:pt x="92670" y="36540"/>
                </a:lnTo>
                <a:lnTo>
                  <a:pt x="92670" y="36500"/>
                </a:lnTo>
                <a:lnTo>
                  <a:pt x="92670" y="36470"/>
                </a:lnTo>
                <a:lnTo>
                  <a:pt x="92660" y="36440"/>
                </a:lnTo>
                <a:lnTo>
                  <a:pt x="92660" y="36410"/>
                </a:lnTo>
                <a:lnTo>
                  <a:pt x="92660" y="36390"/>
                </a:lnTo>
                <a:lnTo>
                  <a:pt x="92630" y="36360"/>
                </a:lnTo>
                <a:lnTo>
                  <a:pt x="92570" y="36400"/>
                </a:lnTo>
                <a:lnTo>
                  <a:pt x="92530" y="36420"/>
                </a:lnTo>
                <a:lnTo>
                  <a:pt x="92500" y="36440"/>
                </a:lnTo>
                <a:lnTo>
                  <a:pt x="92460" y="36460"/>
                </a:lnTo>
                <a:lnTo>
                  <a:pt x="92430" y="36470"/>
                </a:lnTo>
                <a:lnTo>
                  <a:pt x="92390" y="36470"/>
                </a:lnTo>
                <a:lnTo>
                  <a:pt x="92370" y="36460"/>
                </a:lnTo>
                <a:lnTo>
                  <a:pt x="92350" y="36430"/>
                </a:lnTo>
                <a:lnTo>
                  <a:pt x="92340" y="36400"/>
                </a:lnTo>
                <a:lnTo>
                  <a:pt x="92320" y="36400"/>
                </a:lnTo>
                <a:lnTo>
                  <a:pt x="92290" y="36440"/>
                </a:lnTo>
                <a:lnTo>
                  <a:pt x="92230" y="36550"/>
                </a:lnTo>
                <a:lnTo>
                  <a:pt x="92210" y="36590"/>
                </a:lnTo>
                <a:lnTo>
                  <a:pt x="92170" y="36630"/>
                </a:lnTo>
                <a:lnTo>
                  <a:pt x="92170" y="36650"/>
                </a:lnTo>
                <a:lnTo>
                  <a:pt x="92150" y="36700"/>
                </a:lnTo>
                <a:lnTo>
                  <a:pt x="92150" y="36740"/>
                </a:lnTo>
                <a:lnTo>
                  <a:pt x="92170" y="36760"/>
                </a:lnTo>
                <a:lnTo>
                  <a:pt x="92170" y="36790"/>
                </a:lnTo>
                <a:lnTo>
                  <a:pt x="92120" y="36820"/>
                </a:lnTo>
                <a:lnTo>
                  <a:pt x="92070" y="36860"/>
                </a:lnTo>
                <a:lnTo>
                  <a:pt x="92050" y="36870"/>
                </a:lnTo>
                <a:lnTo>
                  <a:pt x="92030" y="36870"/>
                </a:lnTo>
                <a:lnTo>
                  <a:pt x="92000" y="36880"/>
                </a:lnTo>
                <a:lnTo>
                  <a:pt x="91920" y="36920"/>
                </a:lnTo>
                <a:lnTo>
                  <a:pt x="91880" y="36950"/>
                </a:lnTo>
                <a:lnTo>
                  <a:pt x="91840" y="36970"/>
                </a:lnTo>
                <a:lnTo>
                  <a:pt x="91830" y="36970"/>
                </a:lnTo>
                <a:lnTo>
                  <a:pt x="91780" y="36970"/>
                </a:lnTo>
                <a:lnTo>
                  <a:pt x="91760" y="36980"/>
                </a:lnTo>
                <a:lnTo>
                  <a:pt x="91740" y="36980"/>
                </a:lnTo>
                <a:lnTo>
                  <a:pt x="91710" y="36990"/>
                </a:lnTo>
                <a:lnTo>
                  <a:pt x="91670" y="37000"/>
                </a:lnTo>
                <a:lnTo>
                  <a:pt x="91620" y="37000"/>
                </a:lnTo>
                <a:lnTo>
                  <a:pt x="91570" y="36980"/>
                </a:lnTo>
                <a:lnTo>
                  <a:pt x="91560" y="36960"/>
                </a:lnTo>
                <a:lnTo>
                  <a:pt x="91560" y="36940"/>
                </a:lnTo>
                <a:lnTo>
                  <a:pt x="91540" y="36920"/>
                </a:lnTo>
                <a:lnTo>
                  <a:pt x="91540" y="36870"/>
                </a:lnTo>
                <a:lnTo>
                  <a:pt x="91540" y="36830"/>
                </a:lnTo>
                <a:lnTo>
                  <a:pt x="91530" y="36810"/>
                </a:lnTo>
                <a:lnTo>
                  <a:pt x="91510" y="36780"/>
                </a:lnTo>
                <a:lnTo>
                  <a:pt x="91480" y="36750"/>
                </a:lnTo>
                <a:lnTo>
                  <a:pt x="91460" y="36750"/>
                </a:lnTo>
                <a:lnTo>
                  <a:pt x="91450" y="36740"/>
                </a:lnTo>
                <a:lnTo>
                  <a:pt x="91440" y="36740"/>
                </a:lnTo>
                <a:lnTo>
                  <a:pt x="91420" y="36720"/>
                </a:lnTo>
                <a:lnTo>
                  <a:pt x="91380" y="36720"/>
                </a:lnTo>
                <a:lnTo>
                  <a:pt x="91350" y="36720"/>
                </a:lnTo>
                <a:lnTo>
                  <a:pt x="91330" y="36730"/>
                </a:lnTo>
                <a:lnTo>
                  <a:pt x="91310" y="36730"/>
                </a:lnTo>
                <a:lnTo>
                  <a:pt x="91260" y="36750"/>
                </a:lnTo>
                <a:lnTo>
                  <a:pt x="91240" y="36760"/>
                </a:lnTo>
                <a:lnTo>
                  <a:pt x="91210" y="36770"/>
                </a:lnTo>
                <a:lnTo>
                  <a:pt x="91190" y="36790"/>
                </a:lnTo>
                <a:lnTo>
                  <a:pt x="91150" y="36770"/>
                </a:lnTo>
                <a:lnTo>
                  <a:pt x="91120" y="36810"/>
                </a:lnTo>
                <a:lnTo>
                  <a:pt x="91100" y="36830"/>
                </a:lnTo>
                <a:lnTo>
                  <a:pt x="91080" y="36830"/>
                </a:lnTo>
                <a:lnTo>
                  <a:pt x="91070" y="36820"/>
                </a:lnTo>
                <a:lnTo>
                  <a:pt x="91080" y="36850"/>
                </a:lnTo>
                <a:lnTo>
                  <a:pt x="91100" y="36890"/>
                </a:lnTo>
                <a:lnTo>
                  <a:pt x="91110" y="36910"/>
                </a:lnTo>
                <a:lnTo>
                  <a:pt x="91110" y="36940"/>
                </a:lnTo>
                <a:lnTo>
                  <a:pt x="91110" y="36970"/>
                </a:lnTo>
                <a:lnTo>
                  <a:pt x="91120" y="36990"/>
                </a:lnTo>
                <a:lnTo>
                  <a:pt x="91120" y="37040"/>
                </a:lnTo>
                <a:lnTo>
                  <a:pt x="91130" y="37060"/>
                </a:lnTo>
                <a:lnTo>
                  <a:pt x="91070" y="37110"/>
                </a:lnTo>
                <a:lnTo>
                  <a:pt x="91060" y="37130"/>
                </a:lnTo>
                <a:lnTo>
                  <a:pt x="91060" y="37190"/>
                </a:lnTo>
                <a:lnTo>
                  <a:pt x="91060" y="37220"/>
                </a:lnTo>
                <a:lnTo>
                  <a:pt x="91040" y="37250"/>
                </a:lnTo>
                <a:lnTo>
                  <a:pt x="91030" y="37270"/>
                </a:lnTo>
                <a:lnTo>
                  <a:pt x="91030" y="37350"/>
                </a:lnTo>
                <a:lnTo>
                  <a:pt x="91020" y="37370"/>
                </a:lnTo>
                <a:lnTo>
                  <a:pt x="91020" y="37390"/>
                </a:lnTo>
                <a:lnTo>
                  <a:pt x="91000" y="37400"/>
                </a:lnTo>
                <a:lnTo>
                  <a:pt x="90980" y="37390"/>
                </a:lnTo>
                <a:lnTo>
                  <a:pt x="90960" y="37390"/>
                </a:lnTo>
                <a:lnTo>
                  <a:pt x="90940" y="37370"/>
                </a:lnTo>
                <a:lnTo>
                  <a:pt x="90920" y="37400"/>
                </a:lnTo>
                <a:lnTo>
                  <a:pt x="90740" y="37410"/>
                </a:lnTo>
                <a:lnTo>
                  <a:pt x="90670" y="37420"/>
                </a:lnTo>
                <a:lnTo>
                  <a:pt x="90600" y="37420"/>
                </a:lnTo>
                <a:lnTo>
                  <a:pt x="90420" y="37430"/>
                </a:lnTo>
                <a:lnTo>
                  <a:pt x="90360" y="37430"/>
                </a:lnTo>
                <a:lnTo>
                  <a:pt x="90260" y="37430"/>
                </a:lnTo>
                <a:lnTo>
                  <a:pt x="90190" y="37440"/>
                </a:lnTo>
                <a:lnTo>
                  <a:pt x="90080" y="37480"/>
                </a:lnTo>
                <a:lnTo>
                  <a:pt x="90040" y="37500"/>
                </a:lnTo>
                <a:lnTo>
                  <a:pt x="89740" y="37620"/>
                </a:lnTo>
                <a:lnTo>
                  <a:pt x="89720" y="37640"/>
                </a:lnTo>
                <a:lnTo>
                  <a:pt x="89700" y="37660"/>
                </a:lnTo>
                <a:lnTo>
                  <a:pt x="89690" y="37660"/>
                </a:lnTo>
                <a:lnTo>
                  <a:pt x="89650" y="37680"/>
                </a:lnTo>
                <a:lnTo>
                  <a:pt x="89640" y="37700"/>
                </a:lnTo>
                <a:lnTo>
                  <a:pt x="89630" y="37750"/>
                </a:lnTo>
                <a:lnTo>
                  <a:pt x="89610" y="37770"/>
                </a:lnTo>
                <a:lnTo>
                  <a:pt x="89600" y="37780"/>
                </a:lnTo>
                <a:lnTo>
                  <a:pt x="89590" y="37780"/>
                </a:lnTo>
                <a:lnTo>
                  <a:pt x="89580" y="37800"/>
                </a:lnTo>
                <a:lnTo>
                  <a:pt x="89580" y="37820"/>
                </a:lnTo>
                <a:lnTo>
                  <a:pt x="89590" y="37860"/>
                </a:lnTo>
                <a:lnTo>
                  <a:pt x="89600" y="37880"/>
                </a:lnTo>
                <a:lnTo>
                  <a:pt x="89600" y="37920"/>
                </a:lnTo>
                <a:lnTo>
                  <a:pt x="89620" y="37980"/>
                </a:lnTo>
                <a:lnTo>
                  <a:pt x="89640" y="38000"/>
                </a:lnTo>
                <a:lnTo>
                  <a:pt x="89670" y="38050"/>
                </a:lnTo>
                <a:lnTo>
                  <a:pt x="89660" y="38090"/>
                </a:lnTo>
                <a:lnTo>
                  <a:pt x="89630" y="38110"/>
                </a:lnTo>
                <a:lnTo>
                  <a:pt x="89610" y="38110"/>
                </a:lnTo>
                <a:lnTo>
                  <a:pt x="89600" y="38110"/>
                </a:lnTo>
                <a:lnTo>
                  <a:pt x="89590" y="38120"/>
                </a:lnTo>
                <a:lnTo>
                  <a:pt x="89580" y="38160"/>
                </a:lnTo>
                <a:lnTo>
                  <a:pt x="89590" y="38180"/>
                </a:lnTo>
                <a:lnTo>
                  <a:pt x="89600" y="38200"/>
                </a:lnTo>
                <a:lnTo>
                  <a:pt x="89600" y="38220"/>
                </a:lnTo>
                <a:lnTo>
                  <a:pt x="89570" y="38220"/>
                </a:lnTo>
                <a:lnTo>
                  <a:pt x="89550" y="38230"/>
                </a:lnTo>
                <a:lnTo>
                  <a:pt x="89540" y="38260"/>
                </a:lnTo>
                <a:lnTo>
                  <a:pt x="89540" y="38300"/>
                </a:lnTo>
                <a:lnTo>
                  <a:pt x="89550" y="38320"/>
                </a:lnTo>
                <a:lnTo>
                  <a:pt x="89570" y="38330"/>
                </a:lnTo>
                <a:lnTo>
                  <a:pt x="89590" y="38340"/>
                </a:lnTo>
                <a:lnTo>
                  <a:pt x="89600" y="38350"/>
                </a:lnTo>
                <a:lnTo>
                  <a:pt x="89610" y="38360"/>
                </a:lnTo>
                <a:lnTo>
                  <a:pt x="89630" y="38390"/>
                </a:lnTo>
                <a:lnTo>
                  <a:pt x="89650" y="38410"/>
                </a:lnTo>
                <a:lnTo>
                  <a:pt x="89630" y="38450"/>
                </a:lnTo>
                <a:lnTo>
                  <a:pt x="89610" y="38460"/>
                </a:lnTo>
                <a:lnTo>
                  <a:pt x="89590" y="38470"/>
                </a:lnTo>
                <a:lnTo>
                  <a:pt x="89570" y="38470"/>
                </a:lnTo>
                <a:lnTo>
                  <a:pt x="89560" y="38470"/>
                </a:lnTo>
                <a:lnTo>
                  <a:pt x="89530" y="38480"/>
                </a:lnTo>
                <a:lnTo>
                  <a:pt x="89480" y="38500"/>
                </a:lnTo>
                <a:lnTo>
                  <a:pt x="89440" y="38550"/>
                </a:lnTo>
                <a:lnTo>
                  <a:pt x="89420" y="38630"/>
                </a:lnTo>
                <a:lnTo>
                  <a:pt x="89390" y="38720"/>
                </a:lnTo>
                <a:lnTo>
                  <a:pt x="89370" y="38760"/>
                </a:lnTo>
                <a:lnTo>
                  <a:pt x="89350" y="38770"/>
                </a:lnTo>
                <a:lnTo>
                  <a:pt x="89340" y="38800"/>
                </a:lnTo>
                <a:lnTo>
                  <a:pt x="89340" y="38830"/>
                </a:lnTo>
                <a:lnTo>
                  <a:pt x="89320" y="38850"/>
                </a:lnTo>
                <a:lnTo>
                  <a:pt x="89310" y="38880"/>
                </a:lnTo>
                <a:lnTo>
                  <a:pt x="89290" y="38900"/>
                </a:lnTo>
                <a:lnTo>
                  <a:pt x="89280" y="38910"/>
                </a:lnTo>
                <a:lnTo>
                  <a:pt x="89260" y="38940"/>
                </a:lnTo>
                <a:lnTo>
                  <a:pt x="89250" y="38960"/>
                </a:lnTo>
                <a:lnTo>
                  <a:pt x="89240" y="38990"/>
                </a:lnTo>
                <a:lnTo>
                  <a:pt x="89210" y="38980"/>
                </a:lnTo>
                <a:lnTo>
                  <a:pt x="89180" y="38970"/>
                </a:lnTo>
                <a:lnTo>
                  <a:pt x="89140" y="38980"/>
                </a:lnTo>
                <a:lnTo>
                  <a:pt x="89130" y="38990"/>
                </a:lnTo>
                <a:lnTo>
                  <a:pt x="89100" y="39020"/>
                </a:lnTo>
                <a:lnTo>
                  <a:pt x="89110" y="39040"/>
                </a:lnTo>
                <a:lnTo>
                  <a:pt x="89100" y="39080"/>
                </a:lnTo>
                <a:lnTo>
                  <a:pt x="89080" y="39100"/>
                </a:lnTo>
                <a:lnTo>
                  <a:pt x="89070" y="39120"/>
                </a:lnTo>
                <a:lnTo>
                  <a:pt x="89050" y="39160"/>
                </a:lnTo>
                <a:lnTo>
                  <a:pt x="89060" y="39180"/>
                </a:lnTo>
                <a:lnTo>
                  <a:pt x="89040" y="39240"/>
                </a:lnTo>
                <a:lnTo>
                  <a:pt x="89020" y="39250"/>
                </a:lnTo>
                <a:lnTo>
                  <a:pt x="89010" y="39270"/>
                </a:lnTo>
                <a:lnTo>
                  <a:pt x="89000" y="39270"/>
                </a:lnTo>
                <a:lnTo>
                  <a:pt x="88970" y="39250"/>
                </a:lnTo>
                <a:lnTo>
                  <a:pt x="88960" y="39250"/>
                </a:lnTo>
                <a:lnTo>
                  <a:pt x="88940" y="39260"/>
                </a:lnTo>
                <a:lnTo>
                  <a:pt x="88910" y="39240"/>
                </a:lnTo>
                <a:lnTo>
                  <a:pt x="88890" y="39240"/>
                </a:lnTo>
                <a:lnTo>
                  <a:pt x="88860" y="39220"/>
                </a:lnTo>
                <a:lnTo>
                  <a:pt x="88830" y="39210"/>
                </a:lnTo>
                <a:lnTo>
                  <a:pt x="88800" y="39200"/>
                </a:lnTo>
                <a:lnTo>
                  <a:pt x="88780" y="39170"/>
                </a:lnTo>
                <a:lnTo>
                  <a:pt x="88760" y="39140"/>
                </a:lnTo>
                <a:lnTo>
                  <a:pt x="88750" y="39120"/>
                </a:lnTo>
                <a:lnTo>
                  <a:pt x="88740" y="39110"/>
                </a:lnTo>
                <a:lnTo>
                  <a:pt x="88690" y="39080"/>
                </a:lnTo>
                <a:lnTo>
                  <a:pt x="88670" y="39070"/>
                </a:lnTo>
                <a:lnTo>
                  <a:pt x="88640" y="39040"/>
                </a:lnTo>
                <a:lnTo>
                  <a:pt x="88610" y="39030"/>
                </a:lnTo>
                <a:lnTo>
                  <a:pt x="88580" y="39010"/>
                </a:lnTo>
                <a:lnTo>
                  <a:pt x="88540" y="39020"/>
                </a:lnTo>
                <a:lnTo>
                  <a:pt x="88520" y="39040"/>
                </a:lnTo>
                <a:lnTo>
                  <a:pt x="88490" y="39060"/>
                </a:lnTo>
                <a:lnTo>
                  <a:pt x="88460" y="39080"/>
                </a:lnTo>
                <a:lnTo>
                  <a:pt x="88430" y="39090"/>
                </a:lnTo>
                <a:lnTo>
                  <a:pt x="88390" y="39090"/>
                </a:lnTo>
                <a:lnTo>
                  <a:pt x="88370" y="39090"/>
                </a:lnTo>
                <a:lnTo>
                  <a:pt x="88340" y="39090"/>
                </a:lnTo>
                <a:lnTo>
                  <a:pt x="88320" y="39100"/>
                </a:lnTo>
                <a:lnTo>
                  <a:pt x="88260" y="39120"/>
                </a:lnTo>
                <a:lnTo>
                  <a:pt x="88230" y="39130"/>
                </a:lnTo>
                <a:lnTo>
                  <a:pt x="88180" y="39130"/>
                </a:lnTo>
                <a:lnTo>
                  <a:pt x="88150" y="39120"/>
                </a:lnTo>
                <a:lnTo>
                  <a:pt x="88130" y="39110"/>
                </a:lnTo>
                <a:lnTo>
                  <a:pt x="88110" y="39100"/>
                </a:lnTo>
                <a:lnTo>
                  <a:pt x="88080" y="39100"/>
                </a:lnTo>
                <a:lnTo>
                  <a:pt x="88040" y="39120"/>
                </a:lnTo>
                <a:lnTo>
                  <a:pt x="88000" y="39140"/>
                </a:lnTo>
                <a:lnTo>
                  <a:pt x="87990" y="39170"/>
                </a:lnTo>
                <a:lnTo>
                  <a:pt x="87960" y="39190"/>
                </a:lnTo>
                <a:lnTo>
                  <a:pt x="87940" y="39200"/>
                </a:lnTo>
                <a:lnTo>
                  <a:pt x="87820" y="39190"/>
                </a:lnTo>
                <a:lnTo>
                  <a:pt x="87780" y="39200"/>
                </a:lnTo>
                <a:lnTo>
                  <a:pt x="87710" y="39210"/>
                </a:lnTo>
                <a:lnTo>
                  <a:pt x="87670" y="39210"/>
                </a:lnTo>
                <a:lnTo>
                  <a:pt x="87650" y="39220"/>
                </a:lnTo>
                <a:lnTo>
                  <a:pt x="87600" y="39230"/>
                </a:lnTo>
                <a:lnTo>
                  <a:pt x="87560" y="39220"/>
                </a:lnTo>
                <a:lnTo>
                  <a:pt x="87550" y="39210"/>
                </a:lnTo>
                <a:lnTo>
                  <a:pt x="87540" y="39190"/>
                </a:lnTo>
                <a:lnTo>
                  <a:pt x="87530" y="39180"/>
                </a:lnTo>
                <a:lnTo>
                  <a:pt x="87530" y="39170"/>
                </a:lnTo>
                <a:lnTo>
                  <a:pt x="87520" y="39160"/>
                </a:lnTo>
                <a:lnTo>
                  <a:pt x="87510" y="39110"/>
                </a:lnTo>
                <a:lnTo>
                  <a:pt x="87490" y="39100"/>
                </a:lnTo>
                <a:lnTo>
                  <a:pt x="87400" y="39050"/>
                </a:lnTo>
                <a:lnTo>
                  <a:pt x="87370" y="39050"/>
                </a:lnTo>
                <a:lnTo>
                  <a:pt x="87340" y="39070"/>
                </a:lnTo>
                <a:lnTo>
                  <a:pt x="87330" y="39080"/>
                </a:lnTo>
                <a:lnTo>
                  <a:pt x="87320" y="39080"/>
                </a:lnTo>
                <a:lnTo>
                  <a:pt x="87310" y="39080"/>
                </a:lnTo>
                <a:lnTo>
                  <a:pt x="87300" y="39080"/>
                </a:lnTo>
                <a:lnTo>
                  <a:pt x="87290" y="39070"/>
                </a:lnTo>
                <a:lnTo>
                  <a:pt x="87260" y="39070"/>
                </a:lnTo>
                <a:lnTo>
                  <a:pt x="87250" y="39060"/>
                </a:lnTo>
                <a:lnTo>
                  <a:pt x="87240" y="39040"/>
                </a:lnTo>
                <a:lnTo>
                  <a:pt x="87220" y="39040"/>
                </a:lnTo>
                <a:lnTo>
                  <a:pt x="87210" y="39040"/>
                </a:lnTo>
                <a:lnTo>
                  <a:pt x="87180" y="39050"/>
                </a:lnTo>
                <a:lnTo>
                  <a:pt x="87150" y="39030"/>
                </a:lnTo>
                <a:lnTo>
                  <a:pt x="87130" y="39010"/>
                </a:lnTo>
                <a:lnTo>
                  <a:pt x="87130" y="39000"/>
                </a:lnTo>
                <a:lnTo>
                  <a:pt x="87120" y="39000"/>
                </a:lnTo>
                <a:lnTo>
                  <a:pt x="87110" y="38990"/>
                </a:lnTo>
                <a:lnTo>
                  <a:pt x="87100" y="38990"/>
                </a:lnTo>
                <a:lnTo>
                  <a:pt x="87080" y="38980"/>
                </a:lnTo>
                <a:lnTo>
                  <a:pt x="87060" y="38980"/>
                </a:lnTo>
                <a:lnTo>
                  <a:pt x="86890" y="391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