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Northern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61980" y="10830"/>
                </a:moveTo>
                <a:lnTo>
                  <a:pt x="61980" y="10920"/>
                </a:lnTo>
                <a:lnTo>
                  <a:pt x="61960" y="11290"/>
                </a:lnTo>
                <a:lnTo>
                  <a:pt x="61960" y="11340"/>
                </a:lnTo>
                <a:lnTo>
                  <a:pt x="61960" y="11350"/>
                </a:lnTo>
                <a:lnTo>
                  <a:pt x="61960" y="11670"/>
                </a:lnTo>
                <a:lnTo>
                  <a:pt x="61940" y="12520"/>
                </a:lnTo>
                <a:lnTo>
                  <a:pt x="61940" y="12590"/>
                </a:lnTo>
                <a:lnTo>
                  <a:pt x="61930" y="13570"/>
                </a:lnTo>
                <a:lnTo>
                  <a:pt x="61910" y="14650"/>
                </a:lnTo>
                <a:lnTo>
                  <a:pt x="61910" y="14710"/>
                </a:lnTo>
                <a:lnTo>
                  <a:pt x="61910" y="14790"/>
                </a:lnTo>
                <a:lnTo>
                  <a:pt x="61900" y="14850"/>
                </a:lnTo>
                <a:lnTo>
                  <a:pt x="61900" y="15020"/>
                </a:lnTo>
                <a:lnTo>
                  <a:pt x="61820" y="16810"/>
                </a:lnTo>
                <a:lnTo>
                  <a:pt x="61800" y="17340"/>
                </a:lnTo>
                <a:lnTo>
                  <a:pt x="61760" y="18220"/>
                </a:lnTo>
                <a:lnTo>
                  <a:pt x="61700" y="19640"/>
                </a:lnTo>
                <a:lnTo>
                  <a:pt x="61680" y="20010"/>
                </a:lnTo>
                <a:lnTo>
                  <a:pt x="61660" y="20550"/>
                </a:lnTo>
                <a:lnTo>
                  <a:pt x="61640" y="20860"/>
                </a:lnTo>
                <a:lnTo>
                  <a:pt x="61620" y="21350"/>
                </a:lnTo>
                <a:lnTo>
                  <a:pt x="61620" y="21410"/>
                </a:lnTo>
                <a:lnTo>
                  <a:pt x="61550" y="23070"/>
                </a:lnTo>
                <a:lnTo>
                  <a:pt x="61530" y="23470"/>
                </a:lnTo>
                <a:lnTo>
                  <a:pt x="61500" y="23950"/>
                </a:lnTo>
                <a:lnTo>
                  <a:pt x="61490" y="24240"/>
                </a:lnTo>
                <a:lnTo>
                  <a:pt x="61480" y="24450"/>
                </a:lnTo>
                <a:lnTo>
                  <a:pt x="61480" y="24490"/>
                </a:lnTo>
                <a:lnTo>
                  <a:pt x="61480" y="24530"/>
                </a:lnTo>
                <a:lnTo>
                  <a:pt x="61460" y="24670"/>
                </a:lnTo>
                <a:lnTo>
                  <a:pt x="61430" y="25160"/>
                </a:lnTo>
                <a:lnTo>
                  <a:pt x="61310" y="26980"/>
                </a:lnTo>
                <a:lnTo>
                  <a:pt x="61290" y="27250"/>
                </a:lnTo>
                <a:lnTo>
                  <a:pt x="61280" y="27380"/>
                </a:lnTo>
                <a:lnTo>
                  <a:pt x="61270" y="27510"/>
                </a:lnTo>
                <a:lnTo>
                  <a:pt x="61260" y="27640"/>
                </a:lnTo>
                <a:lnTo>
                  <a:pt x="61180" y="28660"/>
                </a:lnTo>
                <a:lnTo>
                  <a:pt x="61180" y="28690"/>
                </a:lnTo>
                <a:lnTo>
                  <a:pt x="61170" y="28780"/>
                </a:lnTo>
                <a:lnTo>
                  <a:pt x="61170" y="28790"/>
                </a:lnTo>
                <a:lnTo>
                  <a:pt x="61260" y="28880"/>
                </a:lnTo>
                <a:lnTo>
                  <a:pt x="61380" y="29010"/>
                </a:lnTo>
                <a:lnTo>
                  <a:pt x="61580" y="29220"/>
                </a:lnTo>
                <a:lnTo>
                  <a:pt x="61680" y="29330"/>
                </a:lnTo>
                <a:lnTo>
                  <a:pt x="61760" y="29410"/>
                </a:lnTo>
                <a:lnTo>
                  <a:pt x="61810" y="29470"/>
                </a:lnTo>
                <a:lnTo>
                  <a:pt x="61850" y="29510"/>
                </a:lnTo>
                <a:lnTo>
                  <a:pt x="61880" y="29540"/>
                </a:lnTo>
                <a:lnTo>
                  <a:pt x="62000" y="29670"/>
                </a:lnTo>
                <a:lnTo>
                  <a:pt x="62180" y="29860"/>
                </a:lnTo>
                <a:lnTo>
                  <a:pt x="62300" y="29980"/>
                </a:lnTo>
                <a:lnTo>
                  <a:pt x="62650" y="30350"/>
                </a:lnTo>
                <a:lnTo>
                  <a:pt x="63100" y="30830"/>
                </a:lnTo>
                <a:lnTo>
                  <a:pt x="63200" y="30930"/>
                </a:lnTo>
                <a:lnTo>
                  <a:pt x="63260" y="30990"/>
                </a:lnTo>
                <a:lnTo>
                  <a:pt x="63310" y="31050"/>
                </a:lnTo>
                <a:lnTo>
                  <a:pt x="63310" y="31080"/>
                </a:lnTo>
                <a:lnTo>
                  <a:pt x="63070" y="31330"/>
                </a:lnTo>
                <a:lnTo>
                  <a:pt x="62950" y="31460"/>
                </a:lnTo>
                <a:lnTo>
                  <a:pt x="62840" y="31570"/>
                </a:lnTo>
                <a:lnTo>
                  <a:pt x="62760" y="31650"/>
                </a:lnTo>
                <a:lnTo>
                  <a:pt x="62760" y="31660"/>
                </a:lnTo>
                <a:lnTo>
                  <a:pt x="62360" y="31960"/>
                </a:lnTo>
                <a:lnTo>
                  <a:pt x="62210" y="32110"/>
                </a:lnTo>
                <a:lnTo>
                  <a:pt x="61950" y="32380"/>
                </a:lnTo>
                <a:lnTo>
                  <a:pt x="61940" y="32390"/>
                </a:lnTo>
                <a:lnTo>
                  <a:pt x="61850" y="32480"/>
                </a:lnTo>
                <a:lnTo>
                  <a:pt x="61610" y="32730"/>
                </a:lnTo>
                <a:lnTo>
                  <a:pt x="61510" y="32920"/>
                </a:lnTo>
                <a:lnTo>
                  <a:pt x="61500" y="32940"/>
                </a:lnTo>
                <a:lnTo>
                  <a:pt x="61440" y="33060"/>
                </a:lnTo>
                <a:lnTo>
                  <a:pt x="61430" y="33080"/>
                </a:lnTo>
                <a:lnTo>
                  <a:pt x="61380" y="33180"/>
                </a:lnTo>
                <a:lnTo>
                  <a:pt x="61320" y="33310"/>
                </a:lnTo>
                <a:lnTo>
                  <a:pt x="61200" y="33530"/>
                </a:lnTo>
                <a:lnTo>
                  <a:pt x="61200" y="33540"/>
                </a:lnTo>
                <a:lnTo>
                  <a:pt x="61210" y="33540"/>
                </a:lnTo>
                <a:lnTo>
                  <a:pt x="61220" y="33540"/>
                </a:lnTo>
                <a:lnTo>
                  <a:pt x="61170" y="33670"/>
                </a:lnTo>
                <a:lnTo>
                  <a:pt x="61120" y="33790"/>
                </a:lnTo>
                <a:lnTo>
                  <a:pt x="61070" y="33910"/>
                </a:lnTo>
                <a:lnTo>
                  <a:pt x="60980" y="34160"/>
                </a:lnTo>
                <a:lnTo>
                  <a:pt x="60950" y="34230"/>
                </a:lnTo>
                <a:lnTo>
                  <a:pt x="60930" y="34300"/>
                </a:lnTo>
                <a:lnTo>
                  <a:pt x="60880" y="34420"/>
                </a:lnTo>
                <a:lnTo>
                  <a:pt x="60820" y="34570"/>
                </a:lnTo>
                <a:lnTo>
                  <a:pt x="60780" y="34670"/>
                </a:lnTo>
                <a:lnTo>
                  <a:pt x="60770" y="34710"/>
                </a:lnTo>
                <a:lnTo>
                  <a:pt x="60760" y="34720"/>
                </a:lnTo>
                <a:lnTo>
                  <a:pt x="60840" y="34770"/>
                </a:lnTo>
                <a:lnTo>
                  <a:pt x="60870" y="34870"/>
                </a:lnTo>
                <a:lnTo>
                  <a:pt x="60990" y="35230"/>
                </a:lnTo>
                <a:lnTo>
                  <a:pt x="61110" y="35590"/>
                </a:lnTo>
                <a:lnTo>
                  <a:pt x="61290" y="36160"/>
                </a:lnTo>
                <a:lnTo>
                  <a:pt x="61420" y="36580"/>
                </a:lnTo>
                <a:lnTo>
                  <a:pt x="61520" y="36820"/>
                </a:lnTo>
                <a:lnTo>
                  <a:pt x="61850" y="37700"/>
                </a:lnTo>
                <a:lnTo>
                  <a:pt x="61850" y="37710"/>
                </a:lnTo>
                <a:lnTo>
                  <a:pt x="61650" y="38000"/>
                </a:lnTo>
                <a:lnTo>
                  <a:pt x="61580" y="38110"/>
                </a:lnTo>
                <a:lnTo>
                  <a:pt x="61520" y="38180"/>
                </a:lnTo>
                <a:lnTo>
                  <a:pt x="61230" y="38610"/>
                </a:lnTo>
                <a:lnTo>
                  <a:pt x="61140" y="38740"/>
                </a:lnTo>
                <a:lnTo>
                  <a:pt x="61080" y="38820"/>
                </a:lnTo>
                <a:lnTo>
                  <a:pt x="61070" y="38830"/>
                </a:lnTo>
                <a:lnTo>
                  <a:pt x="60790" y="39250"/>
                </a:lnTo>
                <a:lnTo>
                  <a:pt x="60700" y="39380"/>
                </a:lnTo>
                <a:lnTo>
                  <a:pt x="60580" y="39550"/>
                </a:lnTo>
                <a:lnTo>
                  <a:pt x="60580" y="39560"/>
                </a:lnTo>
                <a:lnTo>
                  <a:pt x="60570" y="39560"/>
                </a:lnTo>
                <a:lnTo>
                  <a:pt x="60570" y="39570"/>
                </a:lnTo>
                <a:lnTo>
                  <a:pt x="60550" y="39600"/>
                </a:lnTo>
                <a:lnTo>
                  <a:pt x="60530" y="39620"/>
                </a:lnTo>
                <a:lnTo>
                  <a:pt x="60450" y="39750"/>
                </a:lnTo>
                <a:lnTo>
                  <a:pt x="60440" y="39750"/>
                </a:lnTo>
                <a:lnTo>
                  <a:pt x="60390" y="39820"/>
                </a:lnTo>
                <a:lnTo>
                  <a:pt x="60170" y="40140"/>
                </a:lnTo>
                <a:lnTo>
                  <a:pt x="60140" y="40190"/>
                </a:lnTo>
                <a:lnTo>
                  <a:pt x="59980" y="40420"/>
                </a:lnTo>
                <a:lnTo>
                  <a:pt x="59970" y="40440"/>
                </a:lnTo>
                <a:lnTo>
                  <a:pt x="59960" y="40450"/>
                </a:lnTo>
                <a:lnTo>
                  <a:pt x="59950" y="40460"/>
                </a:lnTo>
                <a:lnTo>
                  <a:pt x="59910" y="40520"/>
                </a:lnTo>
                <a:lnTo>
                  <a:pt x="59870" y="40580"/>
                </a:lnTo>
                <a:lnTo>
                  <a:pt x="59710" y="40820"/>
                </a:lnTo>
                <a:lnTo>
                  <a:pt x="59560" y="41040"/>
                </a:lnTo>
                <a:lnTo>
                  <a:pt x="59500" y="41140"/>
                </a:lnTo>
                <a:lnTo>
                  <a:pt x="59490" y="41150"/>
                </a:lnTo>
                <a:lnTo>
                  <a:pt x="59420" y="41260"/>
                </a:lnTo>
                <a:lnTo>
                  <a:pt x="59350" y="41350"/>
                </a:lnTo>
                <a:lnTo>
                  <a:pt x="59270" y="41470"/>
                </a:lnTo>
                <a:lnTo>
                  <a:pt x="59230" y="41530"/>
                </a:lnTo>
                <a:lnTo>
                  <a:pt x="59220" y="41550"/>
                </a:lnTo>
                <a:lnTo>
                  <a:pt x="59190" y="41590"/>
                </a:lnTo>
                <a:lnTo>
                  <a:pt x="59190" y="41600"/>
                </a:lnTo>
                <a:lnTo>
                  <a:pt x="59180" y="41600"/>
                </a:lnTo>
                <a:lnTo>
                  <a:pt x="59180" y="41610"/>
                </a:lnTo>
                <a:lnTo>
                  <a:pt x="59170" y="41620"/>
                </a:lnTo>
                <a:lnTo>
                  <a:pt x="59160" y="41640"/>
                </a:lnTo>
                <a:lnTo>
                  <a:pt x="59150" y="41660"/>
                </a:lnTo>
                <a:lnTo>
                  <a:pt x="59130" y="41680"/>
                </a:lnTo>
                <a:lnTo>
                  <a:pt x="58610" y="41970"/>
                </a:lnTo>
                <a:lnTo>
                  <a:pt x="58300" y="42150"/>
                </a:lnTo>
                <a:lnTo>
                  <a:pt x="58130" y="42240"/>
                </a:lnTo>
                <a:lnTo>
                  <a:pt x="57470" y="42250"/>
                </a:lnTo>
                <a:lnTo>
                  <a:pt x="56620" y="42260"/>
                </a:lnTo>
                <a:lnTo>
                  <a:pt x="56160" y="42260"/>
                </a:lnTo>
                <a:lnTo>
                  <a:pt x="54760" y="42260"/>
                </a:lnTo>
                <a:lnTo>
                  <a:pt x="54310" y="42260"/>
                </a:lnTo>
                <a:lnTo>
                  <a:pt x="53910" y="42260"/>
                </a:lnTo>
                <a:lnTo>
                  <a:pt x="53900" y="42260"/>
                </a:lnTo>
                <a:lnTo>
                  <a:pt x="51090" y="42260"/>
                </a:lnTo>
                <a:lnTo>
                  <a:pt x="49340" y="42260"/>
                </a:lnTo>
                <a:lnTo>
                  <a:pt x="46640" y="42260"/>
                </a:lnTo>
                <a:lnTo>
                  <a:pt x="45360" y="42260"/>
                </a:lnTo>
                <a:lnTo>
                  <a:pt x="41550" y="42260"/>
                </a:lnTo>
                <a:lnTo>
                  <a:pt x="39420" y="42260"/>
                </a:lnTo>
                <a:lnTo>
                  <a:pt x="35330" y="42250"/>
                </a:lnTo>
                <a:lnTo>
                  <a:pt x="35330" y="42230"/>
                </a:lnTo>
                <a:lnTo>
                  <a:pt x="35340" y="29800"/>
                </a:lnTo>
                <a:lnTo>
                  <a:pt x="35350" y="24010"/>
                </a:lnTo>
                <a:lnTo>
                  <a:pt x="35350" y="23970"/>
                </a:lnTo>
                <a:lnTo>
                  <a:pt x="35350" y="22370"/>
                </a:lnTo>
                <a:lnTo>
                  <a:pt x="21830" y="22300"/>
                </a:lnTo>
                <a:lnTo>
                  <a:pt x="21830" y="22050"/>
                </a:lnTo>
                <a:lnTo>
                  <a:pt x="21830" y="21740"/>
                </a:lnTo>
                <a:lnTo>
                  <a:pt x="21820" y="20160"/>
                </a:lnTo>
                <a:lnTo>
                  <a:pt x="21810" y="19620"/>
                </a:lnTo>
                <a:lnTo>
                  <a:pt x="21810" y="18600"/>
                </a:lnTo>
                <a:lnTo>
                  <a:pt x="21810" y="17030"/>
                </a:lnTo>
                <a:lnTo>
                  <a:pt x="21800" y="15460"/>
                </a:lnTo>
                <a:lnTo>
                  <a:pt x="21810" y="13850"/>
                </a:lnTo>
                <a:lnTo>
                  <a:pt x="21820" y="12260"/>
                </a:lnTo>
                <a:lnTo>
                  <a:pt x="21810" y="10830"/>
                </a:lnTo>
                <a:lnTo>
                  <a:pt x="22240" y="10830"/>
                </a:lnTo>
                <a:lnTo>
                  <a:pt x="22770" y="10830"/>
                </a:lnTo>
                <a:lnTo>
                  <a:pt x="23300" y="10830"/>
                </a:lnTo>
                <a:lnTo>
                  <a:pt x="23820" y="10830"/>
                </a:lnTo>
                <a:lnTo>
                  <a:pt x="24350" y="10830"/>
                </a:lnTo>
                <a:lnTo>
                  <a:pt x="24880" y="10830"/>
                </a:lnTo>
                <a:lnTo>
                  <a:pt x="25410" y="10830"/>
                </a:lnTo>
                <a:lnTo>
                  <a:pt x="25930" y="10830"/>
                </a:lnTo>
                <a:lnTo>
                  <a:pt x="26460" y="10830"/>
                </a:lnTo>
                <a:lnTo>
                  <a:pt x="26990" y="10830"/>
                </a:lnTo>
                <a:lnTo>
                  <a:pt x="27520" y="10830"/>
                </a:lnTo>
                <a:lnTo>
                  <a:pt x="28040" y="10830"/>
                </a:lnTo>
                <a:lnTo>
                  <a:pt x="28570" y="10830"/>
                </a:lnTo>
                <a:lnTo>
                  <a:pt x="29100" y="10830"/>
                </a:lnTo>
                <a:lnTo>
                  <a:pt x="29630" y="10830"/>
                </a:lnTo>
                <a:lnTo>
                  <a:pt x="30160" y="10830"/>
                </a:lnTo>
                <a:lnTo>
                  <a:pt x="30680" y="10830"/>
                </a:lnTo>
                <a:lnTo>
                  <a:pt x="31210" y="10830"/>
                </a:lnTo>
                <a:lnTo>
                  <a:pt x="31740" y="10830"/>
                </a:lnTo>
                <a:lnTo>
                  <a:pt x="32270" y="10830"/>
                </a:lnTo>
                <a:lnTo>
                  <a:pt x="32790" y="10830"/>
                </a:lnTo>
                <a:lnTo>
                  <a:pt x="33320" y="10830"/>
                </a:lnTo>
                <a:lnTo>
                  <a:pt x="33850" y="10830"/>
                </a:lnTo>
                <a:lnTo>
                  <a:pt x="34380" y="10830"/>
                </a:lnTo>
                <a:lnTo>
                  <a:pt x="34900" y="10830"/>
                </a:lnTo>
                <a:lnTo>
                  <a:pt x="35430" y="10830"/>
                </a:lnTo>
                <a:lnTo>
                  <a:pt x="35960" y="10830"/>
                </a:lnTo>
                <a:lnTo>
                  <a:pt x="36490" y="10830"/>
                </a:lnTo>
                <a:lnTo>
                  <a:pt x="37020" y="10830"/>
                </a:lnTo>
                <a:lnTo>
                  <a:pt x="37540" y="10830"/>
                </a:lnTo>
                <a:lnTo>
                  <a:pt x="38070" y="10830"/>
                </a:lnTo>
                <a:lnTo>
                  <a:pt x="38600" y="10830"/>
                </a:lnTo>
                <a:lnTo>
                  <a:pt x="39130" y="10830"/>
                </a:lnTo>
                <a:lnTo>
                  <a:pt x="39650" y="10830"/>
                </a:lnTo>
                <a:lnTo>
                  <a:pt x="40180" y="10830"/>
                </a:lnTo>
                <a:lnTo>
                  <a:pt x="40710" y="10830"/>
                </a:lnTo>
                <a:lnTo>
                  <a:pt x="41240" y="10830"/>
                </a:lnTo>
                <a:lnTo>
                  <a:pt x="41760" y="10830"/>
                </a:lnTo>
                <a:lnTo>
                  <a:pt x="42290" y="10830"/>
                </a:lnTo>
                <a:lnTo>
                  <a:pt x="42820" y="10830"/>
                </a:lnTo>
                <a:lnTo>
                  <a:pt x="43350" y="10830"/>
                </a:lnTo>
                <a:lnTo>
                  <a:pt x="43880" y="10830"/>
                </a:lnTo>
                <a:lnTo>
                  <a:pt x="44400" y="10830"/>
                </a:lnTo>
                <a:lnTo>
                  <a:pt x="44930" y="10830"/>
                </a:lnTo>
                <a:lnTo>
                  <a:pt x="45460" y="10830"/>
                </a:lnTo>
                <a:lnTo>
                  <a:pt x="45990" y="10830"/>
                </a:lnTo>
                <a:lnTo>
                  <a:pt x="46510" y="10830"/>
                </a:lnTo>
                <a:lnTo>
                  <a:pt x="47040" y="10830"/>
                </a:lnTo>
                <a:lnTo>
                  <a:pt x="47570" y="10830"/>
                </a:lnTo>
                <a:lnTo>
                  <a:pt x="48100" y="10830"/>
                </a:lnTo>
                <a:lnTo>
                  <a:pt x="48620" y="10830"/>
                </a:lnTo>
                <a:lnTo>
                  <a:pt x="49150" y="10830"/>
                </a:lnTo>
                <a:lnTo>
                  <a:pt x="49680" y="10830"/>
                </a:lnTo>
                <a:lnTo>
                  <a:pt x="50210" y="10830"/>
                </a:lnTo>
                <a:lnTo>
                  <a:pt x="50740" y="10830"/>
                </a:lnTo>
                <a:lnTo>
                  <a:pt x="51260" y="10830"/>
                </a:lnTo>
                <a:lnTo>
                  <a:pt x="51790" y="10830"/>
                </a:lnTo>
                <a:lnTo>
                  <a:pt x="52320" y="10830"/>
                </a:lnTo>
                <a:lnTo>
                  <a:pt x="52850" y="10830"/>
                </a:lnTo>
                <a:lnTo>
                  <a:pt x="53370" y="10830"/>
                </a:lnTo>
                <a:lnTo>
                  <a:pt x="53900" y="10830"/>
                </a:lnTo>
                <a:lnTo>
                  <a:pt x="54430" y="10830"/>
                </a:lnTo>
                <a:lnTo>
                  <a:pt x="54960" y="10830"/>
                </a:lnTo>
                <a:lnTo>
                  <a:pt x="55480" y="10830"/>
                </a:lnTo>
                <a:lnTo>
                  <a:pt x="55690" y="10830"/>
                </a:lnTo>
                <a:lnTo>
                  <a:pt x="55740" y="10800"/>
                </a:lnTo>
                <a:lnTo>
                  <a:pt x="56000" y="10800"/>
                </a:lnTo>
                <a:lnTo>
                  <a:pt x="56070" y="10790"/>
                </a:lnTo>
                <a:lnTo>
                  <a:pt x="56190" y="10480"/>
                </a:lnTo>
                <a:lnTo>
                  <a:pt x="56240" y="10190"/>
                </a:lnTo>
                <a:lnTo>
                  <a:pt x="56380" y="9980"/>
                </a:lnTo>
                <a:lnTo>
                  <a:pt x="56390" y="9960"/>
                </a:lnTo>
                <a:lnTo>
                  <a:pt x="56410" y="9940"/>
                </a:lnTo>
                <a:lnTo>
                  <a:pt x="56580" y="9740"/>
                </a:lnTo>
                <a:lnTo>
                  <a:pt x="56590" y="9720"/>
                </a:lnTo>
                <a:lnTo>
                  <a:pt x="56640" y="9690"/>
                </a:lnTo>
                <a:lnTo>
                  <a:pt x="56840" y="9540"/>
                </a:lnTo>
                <a:lnTo>
                  <a:pt x="56910" y="9480"/>
                </a:lnTo>
                <a:lnTo>
                  <a:pt x="56980" y="9520"/>
                </a:lnTo>
                <a:lnTo>
                  <a:pt x="57030" y="9630"/>
                </a:lnTo>
                <a:lnTo>
                  <a:pt x="57140" y="9710"/>
                </a:lnTo>
                <a:lnTo>
                  <a:pt x="57030" y="9930"/>
                </a:lnTo>
                <a:lnTo>
                  <a:pt x="57000" y="9950"/>
                </a:lnTo>
                <a:lnTo>
                  <a:pt x="56820" y="10120"/>
                </a:lnTo>
                <a:lnTo>
                  <a:pt x="56810" y="10140"/>
                </a:lnTo>
                <a:lnTo>
                  <a:pt x="56700" y="10340"/>
                </a:lnTo>
                <a:lnTo>
                  <a:pt x="56690" y="10350"/>
                </a:lnTo>
                <a:lnTo>
                  <a:pt x="56640" y="10480"/>
                </a:lnTo>
                <a:lnTo>
                  <a:pt x="56590" y="10600"/>
                </a:lnTo>
                <a:lnTo>
                  <a:pt x="56560" y="10800"/>
                </a:lnTo>
                <a:lnTo>
                  <a:pt x="56710" y="10800"/>
                </a:lnTo>
                <a:lnTo>
                  <a:pt x="57030" y="10800"/>
                </a:lnTo>
                <a:lnTo>
                  <a:pt x="58180" y="10800"/>
                </a:lnTo>
                <a:lnTo>
                  <a:pt x="58200" y="10810"/>
                </a:lnTo>
                <a:lnTo>
                  <a:pt x="58450" y="10810"/>
                </a:lnTo>
                <a:lnTo>
                  <a:pt x="61980" y="10810"/>
                </a:lnTo>
                <a:lnTo>
                  <a:pt x="61980" y="10820"/>
                </a:lnTo>
                <a:lnTo>
                  <a:pt x="61980" y="10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