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 Kordofan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Sudan • State Map | Fully Editable Vector Shape</a:t>
            </a:r>
          </a:p>
        </p:txBody>
      </p:sp>
      <p:sp>
        <p:nvSpPr>
          <p:cNvPr id="101" name="North Kordofan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58130" y="42240"/>
                </a:moveTo>
                <a:lnTo>
                  <a:pt x="58170" y="42330"/>
                </a:lnTo>
                <a:lnTo>
                  <a:pt x="58190" y="42400"/>
                </a:lnTo>
                <a:lnTo>
                  <a:pt x="58230" y="42470"/>
                </a:lnTo>
                <a:lnTo>
                  <a:pt x="58300" y="42630"/>
                </a:lnTo>
                <a:lnTo>
                  <a:pt x="58360" y="42780"/>
                </a:lnTo>
                <a:lnTo>
                  <a:pt x="58370" y="42790"/>
                </a:lnTo>
                <a:lnTo>
                  <a:pt x="58500" y="43110"/>
                </a:lnTo>
                <a:lnTo>
                  <a:pt x="58500" y="43120"/>
                </a:lnTo>
                <a:lnTo>
                  <a:pt x="58590" y="43320"/>
                </a:lnTo>
                <a:lnTo>
                  <a:pt x="58740" y="43680"/>
                </a:lnTo>
                <a:lnTo>
                  <a:pt x="58810" y="43840"/>
                </a:lnTo>
                <a:lnTo>
                  <a:pt x="59000" y="44270"/>
                </a:lnTo>
                <a:lnTo>
                  <a:pt x="59070" y="44430"/>
                </a:lnTo>
                <a:lnTo>
                  <a:pt x="59230" y="44820"/>
                </a:lnTo>
                <a:lnTo>
                  <a:pt x="59310" y="44980"/>
                </a:lnTo>
                <a:lnTo>
                  <a:pt x="59480" y="45390"/>
                </a:lnTo>
                <a:lnTo>
                  <a:pt x="59540" y="45530"/>
                </a:lnTo>
                <a:lnTo>
                  <a:pt x="59590" y="45640"/>
                </a:lnTo>
                <a:lnTo>
                  <a:pt x="59640" y="45760"/>
                </a:lnTo>
                <a:lnTo>
                  <a:pt x="59740" y="45930"/>
                </a:lnTo>
                <a:lnTo>
                  <a:pt x="59740" y="45940"/>
                </a:lnTo>
                <a:lnTo>
                  <a:pt x="59800" y="46120"/>
                </a:lnTo>
                <a:lnTo>
                  <a:pt x="59940" y="46310"/>
                </a:lnTo>
                <a:lnTo>
                  <a:pt x="60210" y="46670"/>
                </a:lnTo>
                <a:lnTo>
                  <a:pt x="60310" y="46800"/>
                </a:lnTo>
                <a:lnTo>
                  <a:pt x="60310" y="46810"/>
                </a:lnTo>
                <a:lnTo>
                  <a:pt x="60370" y="46930"/>
                </a:lnTo>
                <a:lnTo>
                  <a:pt x="60370" y="46940"/>
                </a:lnTo>
                <a:lnTo>
                  <a:pt x="60440" y="47090"/>
                </a:lnTo>
                <a:lnTo>
                  <a:pt x="60520" y="47300"/>
                </a:lnTo>
                <a:lnTo>
                  <a:pt x="60670" y="47650"/>
                </a:lnTo>
                <a:lnTo>
                  <a:pt x="60770" y="47860"/>
                </a:lnTo>
                <a:lnTo>
                  <a:pt x="60910" y="48190"/>
                </a:lnTo>
                <a:lnTo>
                  <a:pt x="60980" y="48350"/>
                </a:lnTo>
                <a:lnTo>
                  <a:pt x="61030" y="48400"/>
                </a:lnTo>
                <a:lnTo>
                  <a:pt x="61180" y="48710"/>
                </a:lnTo>
                <a:lnTo>
                  <a:pt x="61280" y="48930"/>
                </a:lnTo>
                <a:lnTo>
                  <a:pt x="61480" y="49350"/>
                </a:lnTo>
                <a:lnTo>
                  <a:pt x="61490" y="49370"/>
                </a:lnTo>
                <a:lnTo>
                  <a:pt x="61540" y="49480"/>
                </a:lnTo>
                <a:lnTo>
                  <a:pt x="61560" y="49510"/>
                </a:lnTo>
                <a:lnTo>
                  <a:pt x="61630" y="49660"/>
                </a:lnTo>
                <a:lnTo>
                  <a:pt x="61660" y="49710"/>
                </a:lnTo>
                <a:lnTo>
                  <a:pt x="61690" y="49790"/>
                </a:lnTo>
                <a:lnTo>
                  <a:pt x="61700" y="49800"/>
                </a:lnTo>
                <a:lnTo>
                  <a:pt x="61690" y="49810"/>
                </a:lnTo>
                <a:lnTo>
                  <a:pt x="61680" y="49830"/>
                </a:lnTo>
                <a:lnTo>
                  <a:pt x="61680" y="49850"/>
                </a:lnTo>
                <a:lnTo>
                  <a:pt x="61670" y="49850"/>
                </a:lnTo>
                <a:lnTo>
                  <a:pt x="61600" y="49890"/>
                </a:lnTo>
                <a:lnTo>
                  <a:pt x="61590" y="49890"/>
                </a:lnTo>
                <a:lnTo>
                  <a:pt x="61570" y="49900"/>
                </a:lnTo>
                <a:lnTo>
                  <a:pt x="61430" y="49950"/>
                </a:lnTo>
                <a:lnTo>
                  <a:pt x="61320" y="50000"/>
                </a:lnTo>
                <a:lnTo>
                  <a:pt x="61300" y="50010"/>
                </a:lnTo>
                <a:lnTo>
                  <a:pt x="61210" y="50050"/>
                </a:lnTo>
                <a:lnTo>
                  <a:pt x="61170" y="50060"/>
                </a:lnTo>
                <a:lnTo>
                  <a:pt x="61110" y="50090"/>
                </a:lnTo>
                <a:lnTo>
                  <a:pt x="60340" y="50420"/>
                </a:lnTo>
                <a:lnTo>
                  <a:pt x="60300" y="50430"/>
                </a:lnTo>
                <a:lnTo>
                  <a:pt x="60150" y="50500"/>
                </a:lnTo>
                <a:lnTo>
                  <a:pt x="60080" y="50530"/>
                </a:lnTo>
                <a:lnTo>
                  <a:pt x="60030" y="50550"/>
                </a:lnTo>
                <a:lnTo>
                  <a:pt x="60000" y="50570"/>
                </a:lnTo>
                <a:lnTo>
                  <a:pt x="60000" y="50690"/>
                </a:lnTo>
                <a:lnTo>
                  <a:pt x="60150" y="50700"/>
                </a:lnTo>
                <a:lnTo>
                  <a:pt x="60160" y="50920"/>
                </a:lnTo>
                <a:lnTo>
                  <a:pt x="60050" y="50960"/>
                </a:lnTo>
                <a:lnTo>
                  <a:pt x="60030" y="51030"/>
                </a:lnTo>
                <a:lnTo>
                  <a:pt x="60000" y="51030"/>
                </a:lnTo>
                <a:lnTo>
                  <a:pt x="59970" y="51040"/>
                </a:lnTo>
                <a:lnTo>
                  <a:pt x="59880" y="51040"/>
                </a:lnTo>
                <a:lnTo>
                  <a:pt x="59730" y="51040"/>
                </a:lnTo>
                <a:lnTo>
                  <a:pt x="59580" y="51040"/>
                </a:lnTo>
                <a:lnTo>
                  <a:pt x="59520" y="51040"/>
                </a:lnTo>
                <a:lnTo>
                  <a:pt x="59500" y="51100"/>
                </a:lnTo>
                <a:lnTo>
                  <a:pt x="59470" y="51230"/>
                </a:lnTo>
                <a:lnTo>
                  <a:pt x="59390" y="51520"/>
                </a:lnTo>
                <a:lnTo>
                  <a:pt x="59280" y="51500"/>
                </a:lnTo>
                <a:lnTo>
                  <a:pt x="59190" y="51510"/>
                </a:lnTo>
                <a:lnTo>
                  <a:pt x="59190" y="51540"/>
                </a:lnTo>
                <a:lnTo>
                  <a:pt x="59180" y="51640"/>
                </a:lnTo>
                <a:lnTo>
                  <a:pt x="59230" y="51680"/>
                </a:lnTo>
                <a:lnTo>
                  <a:pt x="59190" y="51840"/>
                </a:lnTo>
                <a:lnTo>
                  <a:pt x="59160" y="52000"/>
                </a:lnTo>
                <a:lnTo>
                  <a:pt x="59110" y="52210"/>
                </a:lnTo>
                <a:lnTo>
                  <a:pt x="59010" y="52310"/>
                </a:lnTo>
                <a:lnTo>
                  <a:pt x="58990" y="52320"/>
                </a:lnTo>
                <a:lnTo>
                  <a:pt x="58960" y="52350"/>
                </a:lnTo>
                <a:lnTo>
                  <a:pt x="58920" y="52380"/>
                </a:lnTo>
                <a:lnTo>
                  <a:pt x="58830" y="52450"/>
                </a:lnTo>
                <a:lnTo>
                  <a:pt x="58650" y="52600"/>
                </a:lnTo>
                <a:lnTo>
                  <a:pt x="58480" y="52740"/>
                </a:lnTo>
                <a:lnTo>
                  <a:pt x="58380" y="52680"/>
                </a:lnTo>
                <a:lnTo>
                  <a:pt x="58250" y="52600"/>
                </a:lnTo>
                <a:lnTo>
                  <a:pt x="58210" y="52580"/>
                </a:lnTo>
                <a:lnTo>
                  <a:pt x="58190" y="52560"/>
                </a:lnTo>
                <a:lnTo>
                  <a:pt x="58160" y="52540"/>
                </a:lnTo>
                <a:lnTo>
                  <a:pt x="58100" y="52560"/>
                </a:lnTo>
                <a:lnTo>
                  <a:pt x="58090" y="52660"/>
                </a:lnTo>
                <a:lnTo>
                  <a:pt x="58010" y="52730"/>
                </a:lnTo>
                <a:lnTo>
                  <a:pt x="57960" y="52770"/>
                </a:lnTo>
                <a:lnTo>
                  <a:pt x="57900" y="52810"/>
                </a:lnTo>
                <a:lnTo>
                  <a:pt x="57640" y="53020"/>
                </a:lnTo>
                <a:lnTo>
                  <a:pt x="57610" y="53100"/>
                </a:lnTo>
                <a:lnTo>
                  <a:pt x="57620" y="53270"/>
                </a:lnTo>
                <a:lnTo>
                  <a:pt x="57610" y="53310"/>
                </a:lnTo>
                <a:lnTo>
                  <a:pt x="57600" y="53380"/>
                </a:lnTo>
                <a:lnTo>
                  <a:pt x="57600" y="53410"/>
                </a:lnTo>
                <a:lnTo>
                  <a:pt x="57600" y="53460"/>
                </a:lnTo>
                <a:lnTo>
                  <a:pt x="57600" y="53590"/>
                </a:lnTo>
                <a:lnTo>
                  <a:pt x="57570" y="53730"/>
                </a:lnTo>
                <a:lnTo>
                  <a:pt x="57560" y="53790"/>
                </a:lnTo>
                <a:lnTo>
                  <a:pt x="57550" y="53860"/>
                </a:lnTo>
                <a:lnTo>
                  <a:pt x="57530" y="53990"/>
                </a:lnTo>
                <a:lnTo>
                  <a:pt x="57490" y="54090"/>
                </a:lnTo>
                <a:lnTo>
                  <a:pt x="57380" y="54340"/>
                </a:lnTo>
                <a:lnTo>
                  <a:pt x="57360" y="54390"/>
                </a:lnTo>
                <a:lnTo>
                  <a:pt x="57340" y="54430"/>
                </a:lnTo>
                <a:lnTo>
                  <a:pt x="57240" y="54680"/>
                </a:lnTo>
                <a:lnTo>
                  <a:pt x="57220" y="54740"/>
                </a:lnTo>
                <a:lnTo>
                  <a:pt x="57220" y="54770"/>
                </a:lnTo>
                <a:lnTo>
                  <a:pt x="57220" y="54920"/>
                </a:lnTo>
                <a:lnTo>
                  <a:pt x="57220" y="54930"/>
                </a:lnTo>
                <a:lnTo>
                  <a:pt x="57230" y="55160"/>
                </a:lnTo>
                <a:lnTo>
                  <a:pt x="57230" y="55200"/>
                </a:lnTo>
                <a:lnTo>
                  <a:pt x="57240" y="55260"/>
                </a:lnTo>
                <a:lnTo>
                  <a:pt x="57240" y="55360"/>
                </a:lnTo>
                <a:lnTo>
                  <a:pt x="57250" y="55500"/>
                </a:lnTo>
                <a:lnTo>
                  <a:pt x="57250" y="55510"/>
                </a:lnTo>
                <a:lnTo>
                  <a:pt x="57250" y="55520"/>
                </a:lnTo>
                <a:lnTo>
                  <a:pt x="57250" y="55530"/>
                </a:lnTo>
                <a:lnTo>
                  <a:pt x="57260" y="55540"/>
                </a:lnTo>
                <a:lnTo>
                  <a:pt x="57260" y="55550"/>
                </a:lnTo>
                <a:lnTo>
                  <a:pt x="57270" y="55600"/>
                </a:lnTo>
                <a:lnTo>
                  <a:pt x="57280" y="55630"/>
                </a:lnTo>
                <a:lnTo>
                  <a:pt x="57300" y="55710"/>
                </a:lnTo>
                <a:lnTo>
                  <a:pt x="57300" y="55730"/>
                </a:lnTo>
                <a:lnTo>
                  <a:pt x="57320" y="55770"/>
                </a:lnTo>
                <a:lnTo>
                  <a:pt x="57330" y="55810"/>
                </a:lnTo>
                <a:lnTo>
                  <a:pt x="57340" y="55860"/>
                </a:lnTo>
                <a:lnTo>
                  <a:pt x="57350" y="55920"/>
                </a:lnTo>
                <a:lnTo>
                  <a:pt x="57360" y="55920"/>
                </a:lnTo>
                <a:lnTo>
                  <a:pt x="57380" y="56010"/>
                </a:lnTo>
                <a:lnTo>
                  <a:pt x="57390" y="56040"/>
                </a:lnTo>
                <a:lnTo>
                  <a:pt x="57390" y="56060"/>
                </a:lnTo>
                <a:lnTo>
                  <a:pt x="57430" y="56150"/>
                </a:lnTo>
                <a:lnTo>
                  <a:pt x="57460" y="56190"/>
                </a:lnTo>
                <a:lnTo>
                  <a:pt x="57500" y="56270"/>
                </a:lnTo>
                <a:lnTo>
                  <a:pt x="57500" y="56280"/>
                </a:lnTo>
                <a:lnTo>
                  <a:pt x="57550" y="56370"/>
                </a:lnTo>
                <a:lnTo>
                  <a:pt x="57560" y="56410"/>
                </a:lnTo>
                <a:lnTo>
                  <a:pt x="57570" y="56410"/>
                </a:lnTo>
                <a:lnTo>
                  <a:pt x="57620" y="56450"/>
                </a:lnTo>
                <a:lnTo>
                  <a:pt x="57730" y="56520"/>
                </a:lnTo>
                <a:lnTo>
                  <a:pt x="57840" y="56600"/>
                </a:lnTo>
                <a:lnTo>
                  <a:pt x="57850" y="56610"/>
                </a:lnTo>
                <a:lnTo>
                  <a:pt x="57900" y="56650"/>
                </a:lnTo>
                <a:lnTo>
                  <a:pt x="57970" y="56700"/>
                </a:lnTo>
                <a:lnTo>
                  <a:pt x="58030" y="56740"/>
                </a:lnTo>
                <a:lnTo>
                  <a:pt x="58080" y="56780"/>
                </a:lnTo>
                <a:lnTo>
                  <a:pt x="58110" y="56800"/>
                </a:lnTo>
                <a:lnTo>
                  <a:pt x="58180" y="56850"/>
                </a:lnTo>
                <a:lnTo>
                  <a:pt x="58230" y="56890"/>
                </a:lnTo>
                <a:lnTo>
                  <a:pt x="58240" y="56900"/>
                </a:lnTo>
                <a:lnTo>
                  <a:pt x="58310" y="56950"/>
                </a:lnTo>
                <a:lnTo>
                  <a:pt x="58350" y="56970"/>
                </a:lnTo>
                <a:lnTo>
                  <a:pt x="58400" y="57010"/>
                </a:lnTo>
                <a:lnTo>
                  <a:pt x="58430" y="57030"/>
                </a:lnTo>
                <a:lnTo>
                  <a:pt x="58520" y="57100"/>
                </a:lnTo>
                <a:lnTo>
                  <a:pt x="58570" y="57130"/>
                </a:lnTo>
                <a:lnTo>
                  <a:pt x="58570" y="57140"/>
                </a:lnTo>
                <a:lnTo>
                  <a:pt x="58590" y="57150"/>
                </a:lnTo>
                <a:lnTo>
                  <a:pt x="58610" y="57160"/>
                </a:lnTo>
                <a:lnTo>
                  <a:pt x="58620" y="57190"/>
                </a:lnTo>
                <a:lnTo>
                  <a:pt x="58630" y="57220"/>
                </a:lnTo>
                <a:lnTo>
                  <a:pt x="58650" y="57290"/>
                </a:lnTo>
                <a:lnTo>
                  <a:pt x="58660" y="57310"/>
                </a:lnTo>
                <a:lnTo>
                  <a:pt x="58670" y="57360"/>
                </a:lnTo>
                <a:lnTo>
                  <a:pt x="58680" y="57370"/>
                </a:lnTo>
                <a:lnTo>
                  <a:pt x="58680" y="57380"/>
                </a:lnTo>
                <a:lnTo>
                  <a:pt x="58690" y="57410"/>
                </a:lnTo>
                <a:lnTo>
                  <a:pt x="58700" y="57440"/>
                </a:lnTo>
                <a:lnTo>
                  <a:pt x="58700" y="57450"/>
                </a:lnTo>
                <a:lnTo>
                  <a:pt x="58710" y="57470"/>
                </a:lnTo>
                <a:lnTo>
                  <a:pt x="58710" y="57480"/>
                </a:lnTo>
                <a:lnTo>
                  <a:pt x="58730" y="57540"/>
                </a:lnTo>
                <a:lnTo>
                  <a:pt x="58730" y="57550"/>
                </a:lnTo>
                <a:lnTo>
                  <a:pt x="58750" y="57610"/>
                </a:lnTo>
                <a:lnTo>
                  <a:pt x="58760" y="57630"/>
                </a:lnTo>
                <a:lnTo>
                  <a:pt x="58760" y="57640"/>
                </a:lnTo>
                <a:lnTo>
                  <a:pt x="58780" y="57680"/>
                </a:lnTo>
                <a:lnTo>
                  <a:pt x="58780" y="57700"/>
                </a:lnTo>
                <a:lnTo>
                  <a:pt x="58790" y="57720"/>
                </a:lnTo>
                <a:lnTo>
                  <a:pt x="58790" y="57730"/>
                </a:lnTo>
                <a:lnTo>
                  <a:pt x="58820" y="57820"/>
                </a:lnTo>
                <a:lnTo>
                  <a:pt x="58870" y="57940"/>
                </a:lnTo>
                <a:lnTo>
                  <a:pt x="58870" y="57960"/>
                </a:lnTo>
                <a:lnTo>
                  <a:pt x="58890" y="58000"/>
                </a:lnTo>
                <a:lnTo>
                  <a:pt x="58900" y="58030"/>
                </a:lnTo>
                <a:lnTo>
                  <a:pt x="58920" y="58080"/>
                </a:lnTo>
                <a:lnTo>
                  <a:pt x="58940" y="58150"/>
                </a:lnTo>
                <a:lnTo>
                  <a:pt x="58960" y="58190"/>
                </a:lnTo>
                <a:lnTo>
                  <a:pt x="58960" y="58210"/>
                </a:lnTo>
                <a:lnTo>
                  <a:pt x="58990" y="58270"/>
                </a:lnTo>
                <a:lnTo>
                  <a:pt x="58990" y="58280"/>
                </a:lnTo>
                <a:lnTo>
                  <a:pt x="59000" y="58300"/>
                </a:lnTo>
                <a:lnTo>
                  <a:pt x="59010" y="58350"/>
                </a:lnTo>
                <a:lnTo>
                  <a:pt x="59020" y="58380"/>
                </a:lnTo>
                <a:lnTo>
                  <a:pt x="59030" y="58390"/>
                </a:lnTo>
                <a:lnTo>
                  <a:pt x="59040" y="58420"/>
                </a:lnTo>
                <a:lnTo>
                  <a:pt x="59050" y="58470"/>
                </a:lnTo>
                <a:lnTo>
                  <a:pt x="59080" y="58540"/>
                </a:lnTo>
                <a:lnTo>
                  <a:pt x="59080" y="58550"/>
                </a:lnTo>
                <a:lnTo>
                  <a:pt x="59130" y="58600"/>
                </a:lnTo>
                <a:lnTo>
                  <a:pt x="59170" y="58630"/>
                </a:lnTo>
                <a:lnTo>
                  <a:pt x="59250" y="58700"/>
                </a:lnTo>
                <a:lnTo>
                  <a:pt x="59280" y="58730"/>
                </a:lnTo>
                <a:lnTo>
                  <a:pt x="59320" y="58760"/>
                </a:lnTo>
                <a:lnTo>
                  <a:pt x="59350" y="58790"/>
                </a:lnTo>
                <a:lnTo>
                  <a:pt x="59380" y="58820"/>
                </a:lnTo>
                <a:lnTo>
                  <a:pt x="59420" y="58850"/>
                </a:lnTo>
                <a:lnTo>
                  <a:pt x="59510" y="58930"/>
                </a:lnTo>
                <a:lnTo>
                  <a:pt x="59510" y="58980"/>
                </a:lnTo>
                <a:lnTo>
                  <a:pt x="59510" y="59000"/>
                </a:lnTo>
                <a:lnTo>
                  <a:pt x="59500" y="59070"/>
                </a:lnTo>
                <a:lnTo>
                  <a:pt x="59500" y="59080"/>
                </a:lnTo>
                <a:lnTo>
                  <a:pt x="59510" y="59100"/>
                </a:lnTo>
                <a:lnTo>
                  <a:pt x="59550" y="59180"/>
                </a:lnTo>
                <a:lnTo>
                  <a:pt x="59580" y="59240"/>
                </a:lnTo>
                <a:lnTo>
                  <a:pt x="59590" y="59240"/>
                </a:lnTo>
                <a:lnTo>
                  <a:pt x="59640" y="59280"/>
                </a:lnTo>
                <a:lnTo>
                  <a:pt x="59650" y="59280"/>
                </a:lnTo>
                <a:lnTo>
                  <a:pt x="59750" y="59260"/>
                </a:lnTo>
                <a:lnTo>
                  <a:pt x="59840" y="59250"/>
                </a:lnTo>
                <a:lnTo>
                  <a:pt x="59860" y="59250"/>
                </a:lnTo>
                <a:lnTo>
                  <a:pt x="59870" y="59270"/>
                </a:lnTo>
                <a:lnTo>
                  <a:pt x="59910" y="59320"/>
                </a:lnTo>
                <a:lnTo>
                  <a:pt x="59950" y="59370"/>
                </a:lnTo>
                <a:lnTo>
                  <a:pt x="59960" y="59380"/>
                </a:lnTo>
                <a:lnTo>
                  <a:pt x="59940" y="59420"/>
                </a:lnTo>
                <a:lnTo>
                  <a:pt x="59930" y="59460"/>
                </a:lnTo>
                <a:lnTo>
                  <a:pt x="59910" y="59490"/>
                </a:lnTo>
                <a:lnTo>
                  <a:pt x="59910" y="59510"/>
                </a:lnTo>
                <a:lnTo>
                  <a:pt x="59900" y="59520"/>
                </a:lnTo>
                <a:lnTo>
                  <a:pt x="59900" y="59580"/>
                </a:lnTo>
                <a:lnTo>
                  <a:pt x="59900" y="59600"/>
                </a:lnTo>
                <a:lnTo>
                  <a:pt x="59900" y="59660"/>
                </a:lnTo>
                <a:lnTo>
                  <a:pt x="59890" y="59700"/>
                </a:lnTo>
                <a:lnTo>
                  <a:pt x="59890" y="59710"/>
                </a:lnTo>
                <a:lnTo>
                  <a:pt x="59850" y="59750"/>
                </a:lnTo>
                <a:lnTo>
                  <a:pt x="59710" y="59880"/>
                </a:lnTo>
                <a:lnTo>
                  <a:pt x="59670" y="59910"/>
                </a:lnTo>
                <a:lnTo>
                  <a:pt x="59690" y="60010"/>
                </a:lnTo>
                <a:lnTo>
                  <a:pt x="59720" y="60250"/>
                </a:lnTo>
                <a:lnTo>
                  <a:pt x="59720" y="60260"/>
                </a:lnTo>
                <a:lnTo>
                  <a:pt x="59730" y="60310"/>
                </a:lnTo>
                <a:lnTo>
                  <a:pt x="59800" y="60470"/>
                </a:lnTo>
                <a:lnTo>
                  <a:pt x="59830" y="60520"/>
                </a:lnTo>
                <a:lnTo>
                  <a:pt x="59850" y="60570"/>
                </a:lnTo>
                <a:lnTo>
                  <a:pt x="59870" y="60640"/>
                </a:lnTo>
                <a:lnTo>
                  <a:pt x="59910" y="60780"/>
                </a:lnTo>
                <a:lnTo>
                  <a:pt x="59910" y="60790"/>
                </a:lnTo>
                <a:lnTo>
                  <a:pt x="59880" y="60830"/>
                </a:lnTo>
                <a:lnTo>
                  <a:pt x="59880" y="60840"/>
                </a:lnTo>
                <a:lnTo>
                  <a:pt x="59840" y="60920"/>
                </a:lnTo>
                <a:lnTo>
                  <a:pt x="59740" y="61140"/>
                </a:lnTo>
                <a:lnTo>
                  <a:pt x="59610" y="61130"/>
                </a:lnTo>
                <a:lnTo>
                  <a:pt x="59550" y="61150"/>
                </a:lnTo>
                <a:lnTo>
                  <a:pt x="59530" y="61150"/>
                </a:lnTo>
                <a:lnTo>
                  <a:pt x="59460" y="61170"/>
                </a:lnTo>
                <a:lnTo>
                  <a:pt x="59350" y="61240"/>
                </a:lnTo>
                <a:lnTo>
                  <a:pt x="59320" y="61260"/>
                </a:lnTo>
                <a:lnTo>
                  <a:pt x="59010" y="61400"/>
                </a:lnTo>
                <a:lnTo>
                  <a:pt x="58940" y="61440"/>
                </a:lnTo>
                <a:lnTo>
                  <a:pt x="58860" y="61560"/>
                </a:lnTo>
                <a:lnTo>
                  <a:pt x="58820" y="61610"/>
                </a:lnTo>
                <a:lnTo>
                  <a:pt x="58710" y="61720"/>
                </a:lnTo>
                <a:lnTo>
                  <a:pt x="58660" y="61770"/>
                </a:lnTo>
                <a:lnTo>
                  <a:pt x="58590" y="61840"/>
                </a:lnTo>
                <a:lnTo>
                  <a:pt x="58500" y="61870"/>
                </a:lnTo>
                <a:lnTo>
                  <a:pt x="58480" y="61880"/>
                </a:lnTo>
                <a:lnTo>
                  <a:pt x="58360" y="61970"/>
                </a:lnTo>
                <a:lnTo>
                  <a:pt x="58310" y="62080"/>
                </a:lnTo>
                <a:lnTo>
                  <a:pt x="58310" y="62090"/>
                </a:lnTo>
                <a:lnTo>
                  <a:pt x="58310" y="62100"/>
                </a:lnTo>
                <a:lnTo>
                  <a:pt x="58340" y="62190"/>
                </a:lnTo>
                <a:lnTo>
                  <a:pt x="58340" y="62200"/>
                </a:lnTo>
                <a:lnTo>
                  <a:pt x="58340" y="62210"/>
                </a:lnTo>
                <a:lnTo>
                  <a:pt x="58340" y="62250"/>
                </a:lnTo>
                <a:lnTo>
                  <a:pt x="58340" y="62270"/>
                </a:lnTo>
                <a:lnTo>
                  <a:pt x="58340" y="62280"/>
                </a:lnTo>
                <a:lnTo>
                  <a:pt x="58320" y="62310"/>
                </a:lnTo>
                <a:lnTo>
                  <a:pt x="58310" y="62320"/>
                </a:lnTo>
                <a:lnTo>
                  <a:pt x="58280" y="62350"/>
                </a:lnTo>
                <a:lnTo>
                  <a:pt x="58270" y="62360"/>
                </a:lnTo>
                <a:lnTo>
                  <a:pt x="58260" y="62370"/>
                </a:lnTo>
                <a:lnTo>
                  <a:pt x="58250" y="62380"/>
                </a:lnTo>
                <a:lnTo>
                  <a:pt x="58210" y="62430"/>
                </a:lnTo>
                <a:lnTo>
                  <a:pt x="58190" y="62470"/>
                </a:lnTo>
                <a:lnTo>
                  <a:pt x="58150" y="62540"/>
                </a:lnTo>
                <a:lnTo>
                  <a:pt x="58120" y="62620"/>
                </a:lnTo>
                <a:lnTo>
                  <a:pt x="58110" y="62660"/>
                </a:lnTo>
                <a:lnTo>
                  <a:pt x="58080" y="62720"/>
                </a:lnTo>
                <a:lnTo>
                  <a:pt x="58080" y="62740"/>
                </a:lnTo>
                <a:lnTo>
                  <a:pt x="58080" y="62750"/>
                </a:lnTo>
                <a:lnTo>
                  <a:pt x="58070" y="62770"/>
                </a:lnTo>
                <a:lnTo>
                  <a:pt x="58070" y="62780"/>
                </a:lnTo>
                <a:lnTo>
                  <a:pt x="58070" y="62810"/>
                </a:lnTo>
                <a:lnTo>
                  <a:pt x="58070" y="62830"/>
                </a:lnTo>
                <a:lnTo>
                  <a:pt x="58080" y="62840"/>
                </a:lnTo>
                <a:lnTo>
                  <a:pt x="58080" y="62860"/>
                </a:lnTo>
                <a:lnTo>
                  <a:pt x="58080" y="62870"/>
                </a:lnTo>
                <a:lnTo>
                  <a:pt x="58080" y="62880"/>
                </a:lnTo>
                <a:lnTo>
                  <a:pt x="58100" y="63020"/>
                </a:lnTo>
                <a:lnTo>
                  <a:pt x="58100" y="63080"/>
                </a:lnTo>
                <a:lnTo>
                  <a:pt x="58100" y="63090"/>
                </a:lnTo>
                <a:lnTo>
                  <a:pt x="58110" y="63130"/>
                </a:lnTo>
                <a:lnTo>
                  <a:pt x="58110" y="63190"/>
                </a:lnTo>
                <a:lnTo>
                  <a:pt x="58120" y="63270"/>
                </a:lnTo>
                <a:lnTo>
                  <a:pt x="58070" y="63380"/>
                </a:lnTo>
                <a:lnTo>
                  <a:pt x="58060" y="63390"/>
                </a:lnTo>
                <a:lnTo>
                  <a:pt x="58050" y="63410"/>
                </a:lnTo>
                <a:lnTo>
                  <a:pt x="57970" y="63600"/>
                </a:lnTo>
                <a:lnTo>
                  <a:pt x="57980" y="63700"/>
                </a:lnTo>
                <a:lnTo>
                  <a:pt x="57980" y="63710"/>
                </a:lnTo>
                <a:lnTo>
                  <a:pt x="57990" y="63820"/>
                </a:lnTo>
                <a:lnTo>
                  <a:pt x="57990" y="63870"/>
                </a:lnTo>
                <a:lnTo>
                  <a:pt x="57990" y="63880"/>
                </a:lnTo>
                <a:lnTo>
                  <a:pt x="58000" y="63910"/>
                </a:lnTo>
                <a:lnTo>
                  <a:pt x="58010" y="64030"/>
                </a:lnTo>
                <a:lnTo>
                  <a:pt x="58020" y="64120"/>
                </a:lnTo>
                <a:lnTo>
                  <a:pt x="58030" y="64210"/>
                </a:lnTo>
                <a:lnTo>
                  <a:pt x="58030" y="64220"/>
                </a:lnTo>
                <a:lnTo>
                  <a:pt x="58040" y="64230"/>
                </a:lnTo>
                <a:lnTo>
                  <a:pt x="58040" y="64240"/>
                </a:lnTo>
                <a:lnTo>
                  <a:pt x="58010" y="64240"/>
                </a:lnTo>
                <a:lnTo>
                  <a:pt x="57980" y="64240"/>
                </a:lnTo>
                <a:lnTo>
                  <a:pt x="57950" y="64240"/>
                </a:lnTo>
                <a:lnTo>
                  <a:pt x="57880" y="64220"/>
                </a:lnTo>
                <a:lnTo>
                  <a:pt x="57760" y="64190"/>
                </a:lnTo>
                <a:lnTo>
                  <a:pt x="57700" y="64170"/>
                </a:lnTo>
                <a:lnTo>
                  <a:pt x="57680" y="64170"/>
                </a:lnTo>
                <a:lnTo>
                  <a:pt x="57600" y="64140"/>
                </a:lnTo>
                <a:lnTo>
                  <a:pt x="57560" y="64130"/>
                </a:lnTo>
                <a:lnTo>
                  <a:pt x="57470" y="64110"/>
                </a:lnTo>
                <a:lnTo>
                  <a:pt x="57290" y="64060"/>
                </a:lnTo>
                <a:lnTo>
                  <a:pt x="57160" y="64030"/>
                </a:lnTo>
                <a:lnTo>
                  <a:pt x="56970" y="63980"/>
                </a:lnTo>
                <a:lnTo>
                  <a:pt x="56890" y="63970"/>
                </a:lnTo>
                <a:lnTo>
                  <a:pt x="56870" y="63960"/>
                </a:lnTo>
                <a:lnTo>
                  <a:pt x="56720" y="63930"/>
                </a:lnTo>
                <a:lnTo>
                  <a:pt x="56660" y="63930"/>
                </a:lnTo>
                <a:lnTo>
                  <a:pt x="56600" y="63940"/>
                </a:lnTo>
                <a:lnTo>
                  <a:pt x="56470" y="63950"/>
                </a:lnTo>
                <a:lnTo>
                  <a:pt x="56410" y="63960"/>
                </a:lnTo>
                <a:lnTo>
                  <a:pt x="56390" y="63960"/>
                </a:lnTo>
                <a:lnTo>
                  <a:pt x="56300" y="63980"/>
                </a:lnTo>
                <a:lnTo>
                  <a:pt x="56170" y="64010"/>
                </a:lnTo>
                <a:lnTo>
                  <a:pt x="56050" y="64070"/>
                </a:lnTo>
                <a:lnTo>
                  <a:pt x="55970" y="64100"/>
                </a:lnTo>
                <a:lnTo>
                  <a:pt x="55810" y="64110"/>
                </a:lnTo>
                <a:lnTo>
                  <a:pt x="55660" y="64160"/>
                </a:lnTo>
                <a:lnTo>
                  <a:pt x="55500" y="64150"/>
                </a:lnTo>
                <a:lnTo>
                  <a:pt x="55480" y="64150"/>
                </a:lnTo>
                <a:lnTo>
                  <a:pt x="55450" y="64170"/>
                </a:lnTo>
                <a:lnTo>
                  <a:pt x="55420" y="64180"/>
                </a:lnTo>
                <a:lnTo>
                  <a:pt x="55400" y="64190"/>
                </a:lnTo>
                <a:lnTo>
                  <a:pt x="55320" y="64200"/>
                </a:lnTo>
                <a:lnTo>
                  <a:pt x="55290" y="64200"/>
                </a:lnTo>
                <a:lnTo>
                  <a:pt x="55190" y="64190"/>
                </a:lnTo>
                <a:lnTo>
                  <a:pt x="55060" y="64150"/>
                </a:lnTo>
                <a:lnTo>
                  <a:pt x="55060" y="64140"/>
                </a:lnTo>
                <a:lnTo>
                  <a:pt x="55050" y="64140"/>
                </a:lnTo>
                <a:lnTo>
                  <a:pt x="55020" y="64130"/>
                </a:lnTo>
                <a:lnTo>
                  <a:pt x="55000" y="64130"/>
                </a:lnTo>
                <a:lnTo>
                  <a:pt x="54970" y="64130"/>
                </a:lnTo>
                <a:lnTo>
                  <a:pt x="54930" y="64130"/>
                </a:lnTo>
                <a:lnTo>
                  <a:pt x="54860" y="64150"/>
                </a:lnTo>
                <a:lnTo>
                  <a:pt x="54670" y="64190"/>
                </a:lnTo>
                <a:lnTo>
                  <a:pt x="54640" y="64200"/>
                </a:lnTo>
                <a:lnTo>
                  <a:pt x="54600" y="64210"/>
                </a:lnTo>
                <a:lnTo>
                  <a:pt x="54530" y="64220"/>
                </a:lnTo>
                <a:lnTo>
                  <a:pt x="54450" y="64230"/>
                </a:lnTo>
                <a:lnTo>
                  <a:pt x="54310" y="64200"/>
                </a:lnTo>
                <a:lnTo>
                  <a:pt x="54280" y="64190"/>
                </a:lnTo>
                <a:lnTo>
                  <a:pt x="54240" y="64210"/>
                </a:lnTo>
                <a:lnTo>
                  <a:pt x="54220" y="64250"/>
                </a:lnTo>
                <a:lnTo>
                  <a:pt x="54220" y="64260"/>
                </a:lnTo>
                <a:lnTo>
                  <a:pt x="54240" y="64280"/>
                </a:lnTo>
                <a:lnTo>
                  <a:pt x="54270" y="64330"/>
                </a:lnTo>
                <a:lnTo>
                  <a:pt x="54300" y="64360"/>
                </a:lnTo>
                <a:lnTo>
                  <a:pt x="54310" y="64380"/>
                </a:lnTo>
                <a:lnTo>
                  <a:pt x="54330" y="64420"/>
                </a:lnTo>
                <a:lnTo>
                  <a:pt x="54360" y="64470"/>
                </a:lnTo>
                <a:lnTo>
                  <a:pt x="54380" y="64540"/>
                </a:lnTo>
                <a:lnTo>
                  <a:pt x="54410" y="64630"/>
                </a:lnTo>
                <a:lnTo>
                  <a:pt x="54440" y="64770"/>
                </a:lnTo>
                <a:lnTo>
                  <a:pt x="54450" y="64830"/>
                </a:lnTo>
                <a:lnTo>
                  <a:pt x="54460" y="64860"/>
                </a:lnTo>
                <a:lnTo>
                  <a:pt x="54470" y="64880"/>
                </a:lnTo>
                <a:lnTo>
                  <a:pt x="54480" y="64920"/>
                </a:lnTo>
                <a:lnTo>
                  <a:pt x="54490" y="64960"/>
                </a:lnTo>
                <a:lnTo>
                  <a:pt x="54490" y="64990"/>
                </a:lnTo>
                <a:lnTo>
                  <a:pt x="54490" y="65050"/>
                </a:lnTo>
                <a:lnTo>
                  <a:pt x="54490" y="65060"/>
                </a:lnTo>
                <a:lnTo>
                  <a:pt x="54490" y="65090"/>
                </a:lnTo>
                <a:lnTo>
                  <a:pt x="54480" y="65160"/>
                </a:lnTo>
                <a:lnTo>
                  <a:pt x="54470" y="65180"/>
                </a:lnTo>
                <a:lnTo>
                  <a:pt x="54470" y="65190"/>
                </a:lnTo>
                <a:lnTo>
                  <a:pt x="54460" y="65220"/>
                </a:lnTo>
                <a:lnTo>
                  <a:pt x="54460" y="65230"/>
                </a:lnTo>
                <a:lnTo>
                  <a:pt x="54460" y="65250"/>
                </a:lnTo>
                <a:lnTo>
                  <a:pt x="54470" y="65290"/>
                </a:lnTo>
                <a:lnTo>
                  <a:pt x="54480" y="65330"/>
                </a:lnTo>
                <a:lnTo>
                  <a:pt x="54480" y="65340"/>
                </a:lnTo>
                <a:lnTo>
                  <a:pt x="54480" y="65360"/>
                </a:lnTo>
                <a:lnTo>
                  <a:pt x="54480" y="65370"/>
                </a:lnTo>
                <a:lnTo>
                  <a:pt x="54480" y="65390"/>
                </a:lnTo>
                <a:lnTo>
                  <a:pt x="54480" y="65400"/>
                </a:lnTo>
                <a:lnTo>
                  <a:pt x="54470" y="65410"/>
                </a:lnTo>
                <a:lnTo>
                  <a:pt x="54460" y="65430"/>
                </a:lnTo>
                <a:lnTo>
                  <a:pt x="54460" y="65450"/>
                </a:lnTo>
                <a:lnTo>
                  <a:pt x="54450" y="65460"/>
                </a:lnTo>
                <a:lnTo>
                  <a:pt x="54350" y="65470"/>
                </a:lnTo>
                <a:lnTo>
                  <a:pt x="54330" y="65470"/>
                </a:lnTo>
                <a:lnTo>
                  <a:pt x="54320" y="65470"/>
                </a:lnTo>
                <a:lnTo>
                  <a:pt x="54150" y="65460"/>
                </a:lnTo>
                <a:lnTo>
                  <a:pt x="54120" y="65460"/>
                </a:lnTo>
                <a:lnTo>
                  <a:pt x="54050" y="65480"/>
                </a:lnTo>
                <a:lnTo>
                  <a:pt x="54040" y="65490"/>
                </a:lnTo>
                <a:lnTo>
                  <a:pt x="54020" y="65520"/>
                </a:lnTo>
                <a:lnTo>
                  <a:pt x="54000" y="65560"/>
                </a:lnTo>
                <a:lnTo>
                  <a:pt x="53970" y="65620"/>
                </a:lnTo>
                <a:lnTo>
                  <a:pt x="53960" y="65650"/>
                </a:lnTo>
                <a:lnTo>
                  <a:pt x="53960" y="65660"/>
                </a:lnTo>
                <a:lnTo>
                  <a:pt x="53910" y="65690"/>
                </a:lnTo>
                <a:lnTo>
                  <a:pt x="53750" y="65700"/>
                </a:lnTo>
                <a:lnTo>
                  <a:pt x="53670" y="65720"/>
                </a:lnTo>
                <a:lnTo>
                  <a:pt x="53500" y="65770"/>
                </a:lnTo>
                <a:lnTo>
                  <a:pt x="53320" y="65830"/>
                </a:lnTo>
                <a:lnTo>
                  <a:pt x="53230" y="65880"/>
                </a:lnTo>
                <a:lnTo>
                  <a:pt x="53090" y="65950"/>
                </a:lnTo>
                <a:lnTo>
                  <a:pt x="53010" y="65980"/>
                </a:lnTo>
                <a:lnTo>
                  <a:pt x="52980" y="65990"/>
                </a:lnTo>
                <a:lnTo>
                  <a:pt x="52910" y="66020"/>
                </a:lnTo>
                <a:lnTo>
                  <a:pt x="52780" y="66090"/>
                </a:lnTo>
                <a:lnTo>
                  <a:pt x="52740" y="66090"/>
                </a:lnTo>
                <a:lnTo>
                  <a:pt x="52290" y="66140"/>
                </a:lnTo>
                <a:lnTo>
                  <a:pt x="52130" y="66140"/>
                </a:lnTo>
                <a:lnTo>
                  <a:pt x="52120" y="66160"/>
                </a:lnTo>
                <a:lnTo>
                  <a:pt x="52110" y="66160"/>
                </a:lnTo>
                <a:lnTo>
                  <a:pt x="52100" y="66160"/>
                </a:lnTo>
                <a:lnTo>
                  <a:pt x="52090" y="66160"/>
                </a:lnTo>
                <a:lnTo>
                  <a:pt x="52080" y="66160"/>
                </a:lnTo>
                <a:lnTo>
                  <a:pt x="52050" y="66160"/>
                </a:lnTo>
                <a:lnTo>
                  <a:pt x="52010" y="66170"/>
                </a:lnTo>
                <a:lnTo>
                  <a:pt x="51970" y="66170"/>
                </a:lnTo>
                <a:lnTo>
                  <a:pt x="51970" y="66160"/>
                </a:lnTo>
                <a:lnTo>
                  <a:pt x="51980" y="66160"/>
                </a:lnTo>
                <a:lnTo>
                  <a:pt x="51980" y="66150"/>
                </a:lnTo>
                <a:lnTo>
                  <a:pt x="51980" y="66140"/>
                </a:lnTo>
                <a:lnTo>
                  <a:pt x="51970" y="66140"/>
                </a:lnTo>
                <a:lnTo>
                  <a:pt x="51960" y="66130"/>
                </a:lnTo>
                <a:lnTo>
                  <a:pt x="51950" y="66130"/>
                </a:lnTo>
                <a:lnTo>
                  <a:pt x="51930" y="66100"/>
                </a:lnTo>
                <a:lnTo>
                  <a:pt x="51920" y="66100"/>
                </a:lnTo>
                <a:lnTo>
                  <a:pt x="51900" y="66080"/>
                </a:lnTo>
                <a:lnTo>
                  <a:pt x="51870" y="66050"/>
                </a:lnTo>
                <a:lnTo>
                  <a:pt x="51860" y="66040"/>
                </a:lnTo>
                <a:lnTo>
                  <a:pt x="51850" y="66030"/>
                </a:lnTo>
                <a:lnTo>
                  <a:pt x="51840" y="66020"/>
                </a:lnTo>
                <a:lnTo>
                  <a:pt x="51830" y="66020"/>
                </a:lnTo>
                <a:lnTo>
                  <a:pt x="51810" y="65990"/>
                </a:lnTo>
                <a:lnTo>
                  <a:pt x="51800" y="65980"/>
                </a:lnTo>
                <a:lnTo>
                  <a:pt x="51780" y="65970"/>
                </a:lnTo>
                <a:lnTo>
                  <a:pt x="51770" y="65950"/>
                </a:lnTo>
                <a:lnTo>
                  <a:pt x="51750" y="65940"/>
                </a:lnTo>
                <a:lnTo>
                  <a:pt x="51740" y="65920"/>
                </a:lnTo>
                <a:lnTo>
                  <a:pt x="51680" y="65870"/>
                </a:lnTo>
                <a:lnTo>
                  <a:pt x="51680" y="65860"/>
                </a:lnTo>
                <a:lnTo>
                  <a:pt x="51670" y="65850"/>
                </a:lnTo>
                <a:lnTo>
                  <a:pt x="51650" y="65800"/>
                </a:lnTo>
                <a:lnTo>
                  <a:pt x="51640" y="65780"/>
                </a:lnTo>
                <a:lnTo>
                  <a:pt x="51610" y="65720"/>
                </a:lnTo>
                <a:lnTo>
                  <a:pt x="51570" y="65600"/>
                </a:lnTo>
                <a:lnTo>
                  <a:pt x="51530" y="65510"/>
                </a:lnTo>
                <a:lnTo>
                  <a:pt x="51510" y="65440"/>
                </a:lnTo>
                <a:lnTo>
                  <a:pt x="51460" y="65350"/>
                </a:lnTo>
                <a:lnTo>
                  <a:pt x="51450" y="65300"/>
                </a:lnTo>
                <a:lnTo>
                  <a:pt x="51430" y="65250"/>
                </a:lnTo>
                <a:lnTo>
                  <a:pt x="51410" y="65210"/>
                </a:lnTo>
                <a:lnTo>
                  <a:pt x="51410" y="65190"/>
                </a:lnTo>
                <a:lnTo>
                  <a:pt x="51400" y="65170"/>
                </a:lnTo>
                <a:lnTo>
                  <a:pt x="51400" y="65160"/>
                </a:lnTo>
                <a:lnTo>
                  <a:pt x="51360" y="65080"/>
                </a:lnTo>
                <a:lnTo>
                  <a:pt x="51330" y="65060"/>
                </a:lnTo>
                <a:lnTo>
                  <a:pt x="51310" y="65040"/>
                </a:lnTo>
                <a:lnTo>
                  <a:pt x="51230" y="64970"/>
                </a:lnTo>
                <a:lnTo>
                  <a:pt x="51200" y="64950"/>
                </a:lnTo>
                <a:lnTo>
                  <a:pt x="51190" y="64960"/>
                </a:lnTo>
                <a:lnTo>
                  <a:pt x="51180" y="64960"/>
                </a:lnTo>
                <a:lnTo>
                  <a:pt x="51170" y="64950"/>
                </a:lnTo>
                <a:lnTo>
                  <a:pt x="51180" y="64960"/>
                </a:lnTo>
                <a:lnTo>
                  <a:pt x="51160" y="64970"/>
                </a:lnTo>
                <a:lnTo>
                  <a:pt x="51130" y="64950"/>
                </a:lnTo>
                <a:lnTo>
                  <a:pt x="51020" y="64850"/>
                </a:lnTo>
                <a:lnTo>
                  <a:pt x="50980" y="64810"/>
                </a:lnTo>
                <a:lnTo>
                  <a:pt x="50950" y="64770"/>
                </a:lnTo>
                <a:lnTo>
                  <a:pt x="50940" y="64760"/>
                </a:lnTo>
                <a:lnTo>
                  <a:pt x="50930" y="64750"/>
                </a:lnTo>
                <a:lnTo>
                  <a:pt x="50940" y="64740"/>
                </a:lnTo>
                <a:lnTo>
                  <a:pt x="50950" y="64730"/>
                </a:lnTo>
                <a:lnTo>
                  <a:pt x="50940" y="64720"/>
                </a:lnTo>
                <a:lnTo>
                  <a:pt x="50930" y="64710"/>
                </a:lnTo>
                <a:lnTo>
                  <a:pt x="50870" y="64660"/>
                </a:lnTo>
                <a:lnTo>
                  <a:pt x="50830" y="64640"/>
                </a:lnTo>
                <a:lnTo>
                  <a:pt x="50740" y="64610"/>
                </a:lnTo>
                <a:lnTo>
                  <a:pt x="50720" y="64610"/>
                </a:lnTo>
                <a:lnTo>
                  <a:pt x="50710" y="64600"/>
                </a:lnTo>
                <a:lnTo>
                  <a:pt x="50650" y="64600"/>
                </a:lnTo>
                <a:lnTo>
                  <a:pt x="50590" y="64610"/>
                </a:lnTo>
                <a:lnTo>
                  <a:pt x="50570" y="64610"/>
                </a:lnTo>
                <a:lnTo>
                  <a:pt x="50560" y="64620"/>
                </a:lnTo>
                <a:lnTo>
                  <a:pt x="50520" y="64620"/>
                </a:lnTo>
                <a:lnTo>
                  <a:pt x="50390" y="64620"/>
                </a:lnTo>
                <a:lnTo>
                  <a:pt x="50340" y="64630"/>
                </a:lnTo>
                <a:lnTo>
                  <a:pt x="50330" y="64630"/>
                </a:lnTo>
                <a:lnTo>
                  <a:pt x="50310" y="64630"/>
                </a:lnTo>
                <a:lnTo>
                  <a:pt x="50280" y="64640"/>
                </a:lnTo>
                <a:lnTo>
                  <a:pt x="50170" y="64660"/>
                </a:lnTo>
                <a:lnTo>
                  <a:pt x="50160" y="64660"/>
                </a:lnTo>
                <a:lnTo>
                  <a:pt x="50150" y="64660"/>
                </a:lnTo>
                <a:lnTo>
                  <a:pt x="50060" y="64700"/>
                </a:lnTo>
                <a:lnTo>
                  <a:pt x="49840" y="64790"/>
                </a:lnTo>
                <a:lnTo>
                  <a:pt x="49790" y="64800"/>
                </a:lnTo>
                <a:lnTo>
                  <a:pt x="49770" y="64810"/>
                </a:lnTo>
                <a:lnTo>
                  <a:pt x="49750" y="64820"/>
                </a:lnTo>
                <a:lnTo>
                  <a:pt x="49660" y="64860"/>
                </a:lnTo>
                <a:lnTo>
                  <a:pt x="49600" y="64910"/>
                </a:lnTo>
                <a:lnTo>
                  <a:pt x="49490" y="64980"/>
                </a:lnTo>
                <a:lnTo>
                  <a:pt x="49460" y="65010"/>
                </a:lnTo>
                <a:lnTo>
                  <a:pt x="49430" y="65030"/>
                </a:lnTo>
                <a:lnTo>
                  <a:pt x="49400" y="65050"/>
                </a:lnTo>
                <a:lnTo>
                  <a:pt x="49310" y="65100"/>
                </a:lnTo>
                <a:lnTo>
                  <a:pt x="49200" y="65120"/>
                </a:lnTo>
                <a:lnTo>
                  <a:pt x="49140" y="65100"/>
                </a:lnTo>
                <a:lnTo>
                  <a:pt x="49090" y="64950"/>
                </a:lnTo>
                <a:lnTo>
                  <a:pt x="49090" y="64940"/>
                </a:lnTo>
                <a:lnTo>
                  <a:pt x="49090" y="64930"/>
                </a:lnTo>
                <a:lnTo>
                  <a:pt x="49090" y="64870"/>
                </a:lnTo>
                <a:lnTo>
                  <a:pt x="49090" y="64860"/>
                </a:lnTo>
                <a:lnTo>
                  <a:pt x="49100" y="64830"/>
                </a:lnTo>
                <a:lnTo>
                  <a:pt x="49140" y="64770"/>
                </a:lnTo>
                <a:lnTo>
                  <a:pt x="49160" y="64700"/>
                </a:lnTo>
                <a:lnTo>
                  <a:pt x="49160" y="64690"/>
                </a:lnTo>
                <a:lnTo>
                  <a:pt x="49130" y="64640"/>
                </a:lnTo>
                <a:lnTo>
                  <a:pt x="49130" y="64630"/>
                </a:lnTo>
                <a:lnTo>
                  <a:pt x="49130" y="64620"/>
                </a:lnTo>
                <a:lnTo>
                  <a:pt x="49120" y="64540"/>
                </a:lnTo>
                <a:lnTo>
                  <a:pt x="49120" y="64500"/>
                </a:lnTo>
                <a:lnTo>
                  <a:pt x="49120" y="64450"/>
                </a:lnTo>
                <a:lnTo>
                  <a:pt x="49120" y="64340"/>
                </a:lnTo>
                <a:lnTo>
                  <a:pt x="49120" y="64320"/>
                </a:lnTo>
                <a:lnTo>
                  <a:pt x="49120" y="64280"/>
                </a:lnTo>
                <a:lnTo>
                  <a:pt x="49100" y="64260"/>
                </a:lnTo>
                <a:lnTo>
                  <a:pt x="49080" y="64230"/>
                </a:lnTo>
                <a:lnTo>
                  <a:pt x="49080" y="64220"/>
                </a:lnTo>
                <a:lnTo>
                  <a:pt x="49070" y="64210"/>
                </a:lnTo>
                <a:lnTo>
                  <a:pt x="49050" y="64170"/>
                </a:lnTo>
                <a:lnTo>
                  <a:pt x="49030" y="64150"/>
                </a:lnTo>
                <a:lnTo>
                  <a:pt x="49030" y="64140"/>
                </a:lnTo>
                <a:lnTo>
                  <a:pt x="49020" y="64140"/>
                </a:lnTo>
                <a:lnTo>
                  <a:pt x="49000" y="64110"/>
                </a:lnTo>
                <a:lnTo>
                  <a:pt x="48990" y="64100"/>
                </a:lnTo>
                <a:lnTo>
                  <a:pt x="48960" y="64050"/>
                </a:lnTo>
                <a:lnTo>
                  <a:pt x="48950" y="64040"/>
                </a:lnTo>
                <a:lnTo>
                  <a:pt x="48940" y="64000"/>
                </a:lnTo>
                <a:lnTo>
                  <a:pt x="48940" y="63990"/>
                </a:lnTo>
                <a:lnTo>
                  <a:pt x="48940" y="63940"/>
                </a:lnTo>
                <a:lnTo>
                  <a:pt x="48930" y="63850"/>
                </a:lnTo>
                <a:lnTo>
                  <a:pt x="48950" y="63800"/>
                </a:lnTo>
                <a:lnTo>
                  <a:pt x="48960" y="63770"/>
                </a:lnTo>
                <a:lnTo>
                  <a:pt x="48970" y="63770"/>
                </a:lnTo>
                <a:lnTo>
                  <a:pt x="48980" y="63730"/>
                </a:lnTo>
                <a:lnTo>
                  <a:pt x="48990" y="63700"/>
                </a:lnTo>
                <a:lnTo>
                  <a:pt x="48990" y="63680"/>
                </a:lnTo>
                <a:lnTo>
                  <a:pt x="48990" y="63670"/>
                </a:lnTo>
                <a:lnTo>
                  <a:pt x="48970" y="63650"/>
                </a:lnTo>
                <a:lnTo>
                  <a:pt x="48950" y="63640"/>
                </a:lnTo>
                <a:lnTo>
                  <a:pt x="48890" y="63620"/>
                </a:lnTo>
                <a:lnTo>
                  <a:pt x="48770" y="63580"/>
                </a:lnTo>
                <a:lnTo>
                  <a:pt x="48670" y="63570"/>
                </a:lnTo>
                <a:lnTo>
                  <a:pt x="48660" y="63570"/>
                </a:lnTo>
                <a:lnTo>
                  <a:pt x="48600" y="63560"/>
                </a:lnTo>
                <a:lnTo>
                  <a:pt x="48560" y="63560"/>
                </a:lnTo>
                <a:lnTo>
                  <a:pt x="48550" y="63550"/>
                </a:lnTo>
                <a:lnTo>
                  <a:pt x="48520" y="63560"/>
                </a:lnTo>
                <a:lnTo>
                  <a:pt x="48440" y="63560"/>
                </a:lnTo>
                <a:lnTo>
                  <a:pt x="48210" y="63560"/>
                </a:lnTo>
                <a:lnTo>
                  <a:pt x="48180" y="63560"/>
                </a:lnTo>
                <a:lnTo>
                  <a:pt x="48160" y="63560"/>
                </a:lnTo>
                <a:lnTo>
                  <a:pt x="48140" y="63540"/>
                </a:lnTo>
                <a:lnTo>
                  <a:pt x="48120" y="63530"/>
                </a:lnTo>
                <a:lnTo>
                  <a:pt x="48080" y="63520"/>
                </a:lnTo>
                <a:lnTo>
                  <a:pt x="48040" y="63520"/>
                </a:lnTo>
                <a:lnTo>
                  <a:pt x="48020" y="63510"/>
                </a:lnTo>
                <a:lnTo>
                  <a:pt x="48000" y="63510"/>
                </a:lnTo>
                <a:lnTo>
                  <a:pt x="47980" y="63510"/>
                </a:lnTo>
                <a:lnTo>
                  <a:pt x="47890" y="63490"/>
                </a:lnTo>
                <a:lnTo>
                  <a:pt x="47880" y="63490"/>
                </a:lnTo>
                <a:lnTo>
                  <a:pt x="47870" y="63480"/>
                </a:lnTo>
                <a:lnTo>
                  <a:pt x="47850" y="63480"/>
                </a:lnTo>
                <a:lnTo>
                  <a:pt x="47850" y="63470"/>
                </a:lnTo>
                <a:lnTo>
                  <a:pt x="47780" y="63440"/>
                </a:lnTo>
                <a:lnTo>
                  <a:pt x="47770" y="63430"/>
                </a:lnTo>
                <a:lnTo>
                  <a:pt x="47770" y="63420"/>
                </a:lnTo>
                <a:lnTo>
                  <a:pt x="47750" y="63400"/>
                </a:lnTo>
                <a:lnTo>
                  <a:pt x="47730" y="63360"/>
                </a:lnTo>
                <a:lnTo>
                  <a:pt x="47730" y="63350"/>
                </a:lnTo>
                <a:lnTo>
                  <a:pt x="47700" y="63300"/>
                </a:lnTo>
                <a:lnTo>
                  <a:pt x="47670" y="63230"/>
                </a:lnTo>
                <a:lnTo>
                  <a:pt x="47520" y="62920"/>
                </a:lnTo>
                <a:lnTo>
                  <a:pt x="47500" y="62870"/>
                </a:lnTo>
                <a:lnTo>
                  <a:pt x="47420" y="62710"/>
                </a:lnTo>
                <a:lnTo>
                  <a:pt x="47360" y="62610"/>
                </a:lnTo>
                <a:lnTo>
                  <a:pt x="47310" y="62550"/>
                </a:lnTo>
                <a:lnTo>
                  <a:pt x="47310" y="62540"/>
                </a:lnTo>
                <a:lnTo>
                  <a:pt x="47210" y="62410"/>
                </a:lnTo>
                <a:lnTo>
                  <a:pt x="47170" y="62350"/>
                </a:lnTo>
                <a:lnTo>
                  <a:pt x="46960" y="62060"/>
                </a:lnTo>
                <a:lnTo>
                  <a:pt x="46940" y="62030"/>
                </a:lnTo>
                <a:lnTo>
                  <a:pt x="46950" y="62020"/>
                </a:lnTo>
                <a:lnTo>
                  <a:pt x="46960" y="62020"/>
                </a:lnTo>
                <a:lnTo>
                  <a:pt x="46960" y="62010"/>
                </a:lnTo>
                <a:lnTo>
                  <a:pt x="46920" y="61950"/>
                </a:lnTo>
                <a:lnTo>
                  <a:pt x="46870" y="61860"/>
                </a:lnTo>
                <a:lnTo>
                  <a:pt x="46800" y="61740"/>
                </a:lnTo>
                <a:lnTo>
                  <a:pt x="46750" y="61640"/>
                </a:lnTo>
                <a:lnTo>
                  <a:pt x="46690" y="61530"/>
                </a:lnTo>
                <a:lnTo>
                  <a:pt x="46560" y="61540"/>
                </a:lnTo>
                <a:lnTo>
                  <a:pt x="46520" y="61510"/>
                </a:lnTo>
                <a:lnTo>
                  <a:pt x="46460" y="61470"/>
                </a:lnTo>
                <a:lnTo>
                  <a:pt x="46460" y="61450"/>
                </a:lnTo>
                <a:lnTo>
                  <a:pt x="46430" y="61340"/>
                </a:lnTo>
                <a:lnTo>
                  <a:pt x="46420" y="61280"/>
                </a:lnTo>
                <a:lnTo>
                  <a:pt x="46400" y="61170"/>
                </a:lnTo>
                <a:lnTo>
                  <a:pt x="46390" y="61110"/>
                </a:lnTo>
                <a:lnTo>
                  <a:pt x="46370" y="60990"/>
                </a:lnTo>
                <a:lnTo>
                  <a:pt x="46370" y="60960"/>
                </a:lnTo>
                <a:lnTo>
                  <a:pt x="46360" y="60940"/>
                </a:lnTo>
                <a:lnTo>
                  <a:pt x="46340" y="60740"/>
                </a:lnTo>
                <a:lnTo>
                  <a:pt x="46320" y="60610"/>
                </a:lnTo>
                <a:lnTo>
                  <a:pt x="46320" y="60600"/>
                </a:lnTo>
                <a:lnTo>
                  <a:pt x="46320" y="60570"/>
                </a:lnTo>
                <a:lnTo>
                  <a:pt x="46350" y="60210"/>
                </a:lnTo>
                <a:lnTo>
                  <a:pt x="46350" y="60160"/>
                </a:lnTo>
                <a:lnTo>
                  <a:pt x="46360" y="60050"/>
                </a:lnTo>
                <a:lnTo>
                  <a:pt x="46300" y="59760"/>
                </a:lnTo>
                <a:lnTo>
                  <a:pt x="45960" y="59690"/>
                </a:lnTo>
                <a:lnTo>
                  <a:pt x="45750" y="59640"/>
                </a:lnTo>
                <a:lnTo>
                  <a:pt x="45730" y="59580"/>
                </a:lnTo>
                <a:lnTo>
                  <a:pt x="45680" y="59580"/>
                </a:lnTo>
                <a:lnTo>
                  <a:pt x="45640" y="59610"/>
                </a:lnTo>
                <a:lnTo>
                  <a:pt x="45630" y="59610"/>
                </a:lnTo>
                <a:lnTo>
                  <a:pt x="45570" y="59600"/>
                </a:lnTo>
                <a:lnTo>
                  <a:pt x="45470" y="59540"/>
                </a:lnTo>
                <a:lnTo>
                  <a:pt x="45400" y="59510"/>
                </a:lnTo>
                <a:lnTo>
                  <a:pt x="45270" y="59430"/>
                </a:lnTo>
                <a:lnTo>
                  <a:pt x="45250" y="59420"/>
                </a:lnTo>
                <a:lnTo>
                  <a:pt x="45140" y="59360"/>
                </a:lnTo>
                <a:lnTo>
                  <a:pt x="45120" y="59340"/>
                </a:lnTo>
                <a:lnTo>
                  <a:pt x="45110" y="59330"/>
                </a:lnTo>
                <a:lnTo>
                  <a:pt x="45080" y="59300"/>
                </a:lnTo>
                <a:lnTo>
                  <a:pt x="45040" y="59280"/>
                </a:lnTo>
                <a:lnTo>
                  <a:pt x="44990" y="59260"/>
                </a:lnTo>
                <a:lnTo>
                  <a:pt x="44980" y="59260"/>
                </a:lnTo>
                <a:lnTo>
                  <a:pt x="44940" y="59240"/>
                </a:lnTo>
                <a:lnTo>
                  <a:pt x="44910" y="59230"/>
                </a:lnTo>
                <a:lnTo>
                  <a:pt x="44930" y="59180"/>
                </a:lnTo>
                <a:lnTo>
                  <a:pt x="44940" y="59140"/>
                </a:lnTo>
                <a:lnTo>
                  <a:pt x="44960" y="59080"/>
                </a:lnTo>
                <a:lnTo>
                  <a:pt x="44930" y="59070"/>
                </a:lnTo>
                <a:lnTo>
                  <a:pt x="44920" y="59060"/>
                </a:lnTo>
                <a:lnTo>
                  <a:pt x="44850" y="59030"/>
                </a:lnTo>
                <a:lnTo>
                  <a:pt x="44820" y="59020"/>
                </a:lnTo>
                <a:lnTo>
                  <a:pt x="44800" y="59000"/>
                </a:lnTo>
                <a:lnTo>
                  <a:pt x="44770" y="58990"/>
                </a:lnTo>
                <a:lnTo>
                  <a:pt x="44730" y="58980"/>
                </a:lnTo>
                <a:lnTo>
                  <a:pt x="44700" y="58960"/>
                </a:lnTo>
                <a:lnTo>
                  <a:pt x="44690" y="58960"/>
                </a:lnTo>
                <a:lnTo>
                  <a:pt x="44660" y="58920"/>
                </a:lnTo>
                <a:lnTo>
                  <a:pt x="44630" y="58880"/>
                </a:lnTo>
                <a:lnTo>
                  <a:pt x="44590" y="58840"/>
                </a:lnTo>
                <a:lnTo>
                  <a:pt x="44510" y="58740"/>
                </a:lnTo>
                <a:lnTo>
                  <a:pt x="44460" y="58670"/>
                </a:lnTo>
                <a:lnTo>
                  <a:pt x="44400" y="58590"/>
                </a:lnTo>
                <a:lnTo>
                  <a:pt x="44380" y="58580"/>
                </a:lnTo>
                <a:lnTo>
                  <a:pt x="44340" y="58520"/>
                </a:lnTo>
                <a:lnTo>
                  <a:pt x="44190" y="58330"/>
                </a:lnTo>
                <a:lnTo>
                  <a:pt x="44080" y="58200"/>
                </a:lnTo>
                <a:lnTo>
                  <a:pt x="43910" y="58190"/>
                </a:lnTo>
                <a:lnTo>
                  <a:pt x="43850" y="58160"/>
                </a:lnTo>
                <a:lnTo>
                  <a:pt x="43650" y="58060"/>
                </a:lnTo>
                <a:lnTo>
                  <a:pt x="43620" y="58050"/>
                </a:lnTo>
                <a:lnTo>
                  <a:pt x="43460" y="58020"/>
                </a:lnTo>
                <a:lnTo>
                  <a:pt x="43280" y="57890"/>
                </a:lnTo>
                <a:lnTo>
                  <a:pt x="43240" y="57880"/>
                </a:lnTo>
                <a:lnTo>
                  <a:pt x="43230" y="57870"/>
                </a:lnTo>
                <a:lnTo>
                  <a:pt x="43210" y="57870"/>
                </a:lnTo>
                <a:lnTo>
                  <a:pt x="42810" y="57700"/>
                </a:lnTo>
                <a:lnTo>
                  <a:pt x="42810" y="57560"/>
                </a:lnTo>
                <a:lnTo>
                  <a:pt x="42810" y="57430"/>
                </a:lnTo>
                <a:lnTo>
                  <a:pt x="42810" y="57270"/>
                </a:lnTo>
                <a:lnTo>
                  <a:pt x="42810" y="57260"/>
                </a:lnTo>
                <a:lnTo>
                  <a:pt x="42810" y="57250"/>
                </a:lnTo>
                <a:lnTo>
                  <a:pt x="42800" y="57250"/>
                </a:lnTo>
                <a:lnTo>
                  <a:pt x="42660" y="57250"/>
                </a:lnTo>
                <a:lnTo>
                  <a:pt x="42420" y="57250"/>
                </a:lnTo>
                <a:lnTo>
                  <a:pt x="42340" y="57370"/>
                </a:lnTo>
                <a:lnTo>
                  <a:pt x="42240" y="57510"/>
                </a:lnTo>
                <a:lnTo>
                  <a:pt x="42130" y="57500"/>
                </a:lnTo>
                <a:lnTo>
                  <a:pt x="42120" y="57470"/>
                </a:lnTo>
                <a:lnTo>
                  <a:pt x="42120" y="57410"/>
                </a:lnTo>
                <a:lnTo>
                  <a:pt x="42070" y="57310"/>
                </a:lnTo>
                <a:lnTo>
                  <a:pt x="42050" y="57290"/>
                </a:lnTo>
                <a:lnTo>
                  <a:pt x="42000" y="57300"/>
                </a:lnTo>
                <a:lnTo>
                  <a:pt x="41930" y="57330"/>
                </a:lnTo>
                <a:lnTo>
                  <a:pt x="41890" y="57240"/>
                </a:lnTo>
                <a:lnTo>
                  <a:pt x="41760" y="57240"/>
                </a:lnTo>
                <a:lnTo>
                  <a:pt x="41730" y="57190"/>
                </a:lnTo>
                <a:lnTo>
                  <a:pt x="41710" y="57190"/>
                </a:lnTo>
                <a:lnTo>
                  <a:pt x="41660" y="57240"/>
                </a:lnTo>
                <a:lnTo>
                  <a:pt x="41620" y="57240"/>
                </a:lnTo>
                <a:lnTo>
                  <a:pt x="41540" y="57230"/>
                </a:lnTo>
                <a:lnTo>
                  <a:pt x="41330" y="57020"/>
                </a:lnTo>
                <a:lnTo>
                  <a:pt x="41290" y="57010"/>
                </a:lnTo>
                <a:lnTo>
                  <a:pt x="41260" y="57000"/>
                </a:lnTo>
                <a:lnTo>
                  <a:pt x="41170" y="56960"/>
                </a:lnTo>
                <a:lnTo>
                  <a:pt x="41120" y="56940"/>
                </a:lnTo>
                <a:lnTo>
                  <a:pt x="40950" y="56880"/>
                </a:lnTo>
                <a:lnTo>
                  <a:pt x="40850" y="56850"/>
                </a:lnTo>
                <a:lnTo>
                  <a:pt x="40770" y="56820"/>
                </a:lnTo>
                <a:lnTo>
                  <a:pt x="40720" y="56820"/>
                </a:lnTo>
                <a:lnTo>
                  <a:pt x="40570" y="56750"/>
                </a:lnTo>
                <a:lnTo>
                  <a:pt x="40550" y="56750"/>
                </a:lnTo>
                <a:lnTo>
                  <a:pt x="40240" y="56600"/>
                </a:lnTo>
                <a:lnTo>
                  <a:pt x="40230" y="56600"/>
                </a:lnTo>
                <a:lnTo>
                  <a:pt x="40220" y="56600"/>
                </a:lnTo>
                <a:lnTo>
                  <a:pt x="40060" y="56520"/>
                </a:lnTo>
                <a:lnTo>
                  <a:pt x="40050" y="56520"/>
                </a:lnTo>
                <a:lnTo>
                  <a:pt x="39840" y="56500"/>
                </a:lnTo>
                <a:lnTo>
                  <a:pt x="39780" y="56450"/>
                </a:lnTo>
                <a:lnTo>
                  <a:pt x="39740" y="56420"/>
                </a:lnTo>
                <a:lnTo>
                  <a:pt x="39450" y="56310"/>
                </a:lnTo>
                <a:lnTo>
                  <a:pt x="39340" y="56420"/>
                </a:lnTo>
                <a:lnTo>
                  <a:pt x="39290" y="56480"/>
                </a:lnTo>
                <a:lnTo>
                  <a:pt x="39150" y="56620"/>
                </a:lnTo>
                <a:lnTo>
                  <a:pt x="38760" y="56700"/>
                </a:lnTo>
                <a:lnTo>
                  <a:pt x="38450" y="56570"/>
                </a:lnTo>
                <a:lnTo>
                  <a:pt x="38440" y="56570"/>
                </a:lnTo>
                <a:lnTo>
                  <a:pt x="38390" y="56540"/>
                </a:lnTo>
                <a:lnTo>
                  <a:pt x="38380" y="56530"/>
                </a:lnTo>
                <a:lnTo>
                  <a:pt x="38370" y="56450"/>
                </a:lnTo>
                <a:lnTo>
                  <a:pt x="38360" y="56340"/>
                </a:lnTo>
                <a:lnTo>
                  <a:pt x="38380" y="56320"/>
                </a:lnTo>
                <a:lnTo>
                  <a:pt x="38380" y="56310"/>
                </a:lnTo>
                <a:lnTo>
                  <a:pt x="38410" y="56270"/>
                </a:lnTo>
                <a:lnTo>
                  <a:pt x="38440" y="56240"/>
                </a:lnTo>
                <a:lnTo>
                  <a:pt x="38440" y="56220"/>
                </a:lnTo>
                <a:lnTo>
                  <a:pt x="38450" y="56200"/>
                </a:lnTo>
                <a:lnTo>
                  <a:pt x="38450" y="56180"/>
                </a:lnTo>
                <a:lnTo>
                  <a:pt x="38460" y="56170"/>
                </a:lnTo>
                <a:lnTo>
                  <a:pt x="38480" y="56170"/>
                </a:lnTo>
                <a:lnTo>
                  <a:pt x="38510" y="56170"/>
                </a:lnTo>
                <a:lnTo>
                  <a:pt x="38520" y="56140"/>
                </a:lnTo>
                <a:lnTo>
                  <a:pt x="38520" y="56130"/>
                </a:lnTo>
                <a:lnTo>
                  <a:pt x="38500" y="56100"/>
                </a:lnTo>
                <a:lnTo>
                  <a:pt x="38490" y="56080"/>
                </a:lnTo>
                <a:lnTo>
                  <a:pt x="38480" y="56060"/>
                </a:lnTo>
                <a:lnTo>
                  <a:pt x="38470" y="56050"/>
                </a:lnTo>
                <a:lnTo>
                  <a:pt x="38350" y="55950"/>
                </a:lnTo>
                <a:lnTo>
                  <a:pt x="38340" y="55940"/>
                </a:lnTo>
                <a:lnTo>
                  <a:pt x="38320" y="55920"/>
                </a:lnTo>
                <a:lnTo>
                  <a:pt x="38300" y="55910"/>
                </a:lnTo>
                <a:lnTo>
                  <a:pt x="38250" y="55860"/>
                </a:lnTo>
                <a:lnTo>
                  <a:pt x="38210" y="55830"/>
                </a:lnTo>
                <a:lnTo>
                  <a:pt x="38190" y="55810"/>
                </a:lnTo>
                <a:lnTo>
                  <a:pt x="38180" y="55800"/>
                </a:lnTo>
                <a:lnTo>
                  <a:pt x="38160" y="55780"/>
                </a:lnTo>
                <a:lnTo>
                  <a:pt x="38150" y="55770"/>
                </a:lnTo>
                <a:lnTo>
                  <a:pt x="38100" y="55760"/>
                </a:lnTo>
                <a:lnTo>
                  <a:pt x="38020" y="55780"/>
                </a:lnTo>
                <a:lnTo>
                  <a:pt x="38020" y="55800"/>
                </a:lnTo>
                <a:lnTo>
                  <a:pt x="38010" y="55830"/>
                </a:lnTo>
                <a:lnTo>
                  <a:pt x="38000" y="55860"/>
                </a:lnTo>
                <a:lnTo>
                  <a:pt x="38000" y="55870"/>
                </a:lnTo>
                <a:lnTo>
                  <a:pt x="38000" y="55880"/>
                </a:lnTo>
                <a:lnTo>
                  <a:pt x="38010" y="55890"/>
                </a:lnTo>
                <a:lnTo>
                  <a:pt x="38010" y="55900"/>
                </a:lnTo>
                <a:lnTo>
                  <a:pt x="38010" y="55910"/>
                </a:lnTo>
                <a:lnTo>
                  <a:pt x="38010" y="55920"/>
                </a:lnTo>
                <a:lnTo>
                  <a:pt x="38050" y="56000"/>
                </a:lnTo>
                <a:lnTo>
                  <a:pt x="38010" y="56140"/>
                </a:lnTo>
                <a:lnTo>
                  <a:pt x="37880" y="56160"/>
                </a:lnTo>
                <a:lnTo>
                  <a:pt x="37860" y="56170"/>
                </a:lnTo>
                <a:lnTo>
                  <a:pt x="37640" y="56140"/>
                </a:lnTo>
                <a:lnTo>
                  <a:pt x="37580" y="56100"/>
                </a:lnTo>
                <a:lnTo>
                  <a:pt x="37540" y="56070"/>
                </a:lnTo>
                <a:lnTo>
                  <a:pt x="37530" y="56060"/>
                </a:lnTo>
                <a:lnTo>
                  <a:pt x="37530" y="56050"/>
                </a:lnTo>
                <a:lnTo>
                  <a:pt x="37530" y="56040"/>
                </a:lnTo>
                <a:lnTo>
                  <a:pt x="37560" y="56060"/>
                </a:lnTo>
                <a:lnTo>
                  <a:pt x="37600" y="56070"/>
                </a:lnTo>
                <a:lnTo>
                  <a:pt x="37620" y="56060"/>
                </a:lnTo>
                <a:lnTo>
                  <a:pt x="37610" y="56050"/>
                </a:lnTo>
                <a:lnTo>
                  <a:pt x="37610" y="56040"/>
                </a:lnTo>
                <a:lnTo>
                  <a:pt x="37610" y="56030"/>
                </a:lnTo>
                <a:lnTo>
                  <a:pt x="37580" y="55990"/>
                </a:lnTo>
                <a:lnTo>
                  <a:pt x="37340" y="55980"/>
                </a:lnTo>
                <a:lnTo>
                  <a:pt x="37340" y="55990"/>
                </a:lnTo>
                <a:lnTo>
                  <a:pt x="37340" y="56000"/>
                </a:lnTo>
                <a:lnTo>
                  <a:pt x="37370" y="56060"/>
                </a:lnTo>
                <a:lnTo>
                  <a:pt x="37390" y="56070"/>
                </a:lnTo>
                <a:lnTo>
                  <a:pt x="37400" y="56080"/>
                </a:lnTo>
                <a:lnTo>
                  <a:pt x="37420" y="56100"/>
                </a:lnTo>
                <a:lnTo>
                  <a:pt x="37430" y="56110"/>
                </a:lnTo>
                <a:lnTo>
                  <a:pt x="37420" y="56130"/>
                </a:lnTo>
                <a:lnTo>
                  <a:pt x="37410" y="56120"/>
                </a:lnTo>
                <a:lnTo>
                  <a:pt x="37400" y="56110"/>
                </a:lnTo>
                <a:lnTo>
                  <a:pt x="37390" y="56090"/>
                </a:lnTo>
                <a:lnTo>
                  <a:pt x="37320" y="56050"/>
                </a:lnTo>
                <a:lnTo>
                  <a:pt x="37280" y="56060"/>
                </a:lnTo>
                <a:lnTo>
                  <a:pt x="37200" y="56110"/>
                </a:lnTo>
                <a:lnTo>
                  <a:pt x="37120" y="56130"/>
                </a:lnTo>
                <a:lnTo>
                  <a:pt x="37050" y="56030"/>
                </a:lnTo>
                <a:lnTo>
                  <a:pt x="36950" y="55910"/>
                </a:lnTo>
                <a:lnTo>
                  <a:pt x="36920" y="55880"/>
                </a:lnTo>
                <a:lnTo>
                  <a:pt x="36850" y="55790"/>
                </a:lnTo>
                <a:lnTo>
                  <a:pt x="36830" y="55790"/>
                </a:lnTo>
                <a:lnTo>
                  <a:pt x="36780" y="55790"/>
                </a:lnTo>
                <a:lnTo>
                  <a:pt x="36740" y="55790"/>
                </a:lnTo>
                <a:lnTo>
                  <a:pt x="36520" y="55790"/>
                </a:lnTo>
                <a:lnTo>
                  <a:pt x="36270" y="55790"/>
                </a:lnTo>
                <a:lnTo>
                  <a:pt x="36220" y="55790"/>
                </a:lnTo>
                <a:lnTo>
                  <a:pt x="36130" y="55790"/>
                </a:lnTo>
                <a:lnTo>
                  <a:pt x="36040" y="55790"/>
                </a:lnTo>
                <a:lnTo>
                  <a:pt x="36010" y="55790"/>
                </a:lnTo>
                <a:lnTo>
                  <a:pt x="35930" y="55790"/>
                </a:lnTo>
                <a:lnTo>
                  <a:pt x="35910" y="55790"/>
                </a:lnTo>
                <a:lnTo>
                  <a:pt x="35700" y="55790"/>
                </a:lnTo>
                <a:lnTo>
                  <a:pt x="35670" y="55790"/>
                </a:lnTo>
                <a:lnTo>
                  <a:pt x="35590" y="55790"/>
                </a:lnTo>
                <a:lnTo>
                  <a:pt x="35550" y="55790"/>
                </a:lnTo>
                <a:lnTo>
                  <a:pt x="35420" y="55790"/>
                </a:lnTo>
                <a:lnTo>
                  <a:pt x="35390" y="55790"/>
                </a:lnTo>
                <a:lnTo>
                  <a:pt x="35350" y="55790"/>
                </a:lnTo>
                <a:lnTo>
                  <a:pt x="35260" y="55940"/>
                </a:lnTo>
                <a:lnTo>
                  <a:pt x="35220" y="55930"/>
                </a:lnTo>
                <a:lnTo>
                  <a:pt x="35140" y="55910"/>
                </a:lnTo>
                <a:lnTo>
                  <a:pt x="35120" y="55910"/>
                </a:lnTo>
                <a:lnTo>
                  <a:pt x="35090" y="55910"/>
                </a:lnTo>
                <a:lnTo>
                  <a:pt x="35060" y="55910"/>
                </a:lnTo>
                <a:lnTo>
                  <a:pt x="35040" y="55900"/>
                </a:lnTo>
                <a:lnTo>
                  <a:pt x="35030" y="55900"/>
                </a:lnTo>
                <a:lnTo>
                  <a:pt x="35020" y="55900"/>
                </a:lnTo>
                <a:lnTo>
                  <a:pt x="35010" y="55900"/>
                </a:lnTo>
                <a:lnTo>
                  <a:pt x="34950" y="55900"/>
                </a:lnTo>
                <a:lnTo>
                  <a:pt x="34940" y="55900"/>
                </a:lnTo>
                <a:lnTo>
                  <a:pt x="34930" y="55900"/>
                </a:lnTo>
                <a:lnTo>
                  <a:pt x="34930" y="55890"/>
                </a:lnTo>
                <a:lnTo>
                  <a:pt x="34910" y="55890"/>
                </a:lnTo>
                <a:lnTo>
                  <a:pt x="34760" y="55890"/>
                </a:lnTo>
                <a:lnTo>
                  <a:pt x="34750" y="55890"/>
                </a:lnTo>
                <a:lnTo>
                  <a:pt x="34740" y="55890"/>
                </a:lnTo>
                <a:lnTo>
                  <a:pt x="34510" y="55890"/>
                </a:lnTo>
                <a:lnTo>
                  <a:pt x="34510" y="55880"/>
                </a:lnTo>
                <a:lnTo>
                  <a:pt x="34510" y="55820"/>
                </a:lnTo>
                <a:lnTo>
                  <a:pt x="34510" y="55780"/>
                </a:lnTo>
                <a:lnTo>
                  <a:pt x="34510" y="55770"/>
                </a:lnTo>
                <a:lnTo>
                  <a:pt x="34510" y="55700"/>
                </a:lnTo>
                <a:lnTo>
                  <a:pt x="34510" y="55640"/>
                </a:lnTo>
                <a:lnTo>
                  <a:pt x="34510" y="55620"/>
                </a:lnTo>
                <a:lnTo>
                  <a:pt x="34510" y="55560"/>
                </a:lnTo>
                <a:lnTo>
                  <a:pt x="34510" y="55550"/>
                </a:lnTo>
                <a:lnTo>
                  <a:pt x="34510" y="55500"/>
                </a:lnTo>
                <a:lnTo>
                  <a:pt x="34510" y="55470"/>
                </a:lnTo>
                <a:lnTo>
                  <a:pt x="34510" y="55460"/>
                </a:lnTo>
                <a:lnTo>
                  <a:pt x="34510" y="55440"/>
                </a:lnTo>
                <a:lnTo>
                  <a:pt x="34510" y="55400"/>
                </a:lnTo>
                <a:lnTo>
                  <a:pt x="34520" y="55360"/>
                </a:lnTo>
                <a:lnTo>
                  <a:pt x="34520" y="55340"/>
                </a:lnTo>
                <a:lnTo>
                  <a:pt x="34520" y="55310"/>
                </a:lnTo>
                <a:lnTo>
                  <a:pt x="34520" y="55210"/>
                </a:lnTo>
                <a:lnTo>
                  <a:pt x="34520" y="55160"/>
                </a:lnTo>
                <a:lnTo>
                  <a:pt x="34520" y="55130"/>
                </a:lnTo>
                <a:lnTo>
                  <a:pt x="34520" y="55080"/>
                </a:lnTo>
                <a:lnTo>
                  <a:pt x="34520" y="55040"/>
                </a:lnTo>
                <a:lnTo>
                  <a:pt x="34520" y="55030"/>
                </a:lnTo>
                <a:lnTo>
                  <a:pt x="34520" y="55020"/>
                </a:lnTo>
                <a:lnTo>
                  <a:pt x="34510" y="55000"/>
                </a:lnTo>
                <a:lnTo>
                  <a:pt x="34510" y="54970"/>
                </a:lnTo>
                <a:lnTo>
                  <a:pt x="34500" y="54960"/>
                </a:lnTo>
                <a:lnTo>
                  <a:pt x="34500" y="54940"/>
                </a:lnTo>
                <a:lnTo>
                  <a:pt x="34500" y="54930"/>
                </a:lnTo>
                <a:lnTo>
                  <a:pt x="34500" y="54890"/>
                </a:lnTo>
                <a:lnTo>
                  <a:pt x="34490" y="54850"/>
                </a:lnTo>
                <a:lnTo>
                  <a:pt x="34480" y="54840"/>
                </a:lnTo>
                <a:lnTo>
                  <a:pt x="34470" y="54790"/>
                </a:lnTo>
                <a:lnTo>
                  <a:pt x="34470" y="54780"/>
                </a:lnTo>
                <a:lnTo>
                  <a:pt x="34460" y="54750"/>
                </a:lnTo>
                <a:lnTo>
                  <a:pt x="34450" y="54710"/>
                </a:lnTo>
                <a:lnTo>
                  <a:pt x="34440" y="54660"/>
                </a:lnTo>
                <a:lnTo>
                  <a:pt x="34440" y="54640"/>
                </a:lnTo>
                <a:lnTo>
                  <a:pt x="34430" y="54600"/>
                </a:lnTo>
                <a:lnTo>
                  <a:pt x="34420" y="54580"/>
                </a:lnTo>
                <a:lnTo>
                  <a:pt x="34410" y="54520"/>
                </a:lnTo>
                <a:lnTo>
                  <a:pt x="34400" y="54520"/>
                </a:lnTo>
                <a:lnTo>
                  <a:pt x="34380" y="54430"/>
                </a:lnTo>
                <a:lnTo>
                  <a:pt x="34380" y="54420"/>
                </a:lnTo>
                <a:lnTo>
                  <a:pt x="34380" y="54410"/>
                </a:lnTo>
                <a:lnTo>
                  <a:pt x="34350" y="54340"/>
                </a:lnTo>
                <a:lnTo>
                  <a:pt x="34350" y="54330"/>
                </a:lnTo>
                <a:lnTo>
                  <a:pt x="34320" y="54220"/>
                </a:lnTo>
                <a:lnTo>
                  <a:pt x="34300" y="54170"/>
                </a:lnTo>
                <a:lnTo>
                  <a:pt x="34260" y="54010"/>
                </a:lnTo>
                <a:lnTo>
                  <a:pt x="34210" y="53820"/>
                </a:lnTo>
                <a:lnTo>
                  <a:pt x="34190" y="53730"/>
                </a:lnTo>
                <a:lnTo>
                  <a:pt x="34150" y="53560"/>
                </a:lnTo>
                <a:lnTo>
                  <a:pt x="34110" y="53420"/>
                </a:lnTo>
                <a:lnTo>
                  <a:pt x="34060" y="53210"/>
                </a:lnTo>
                <a:lnTo>
                  <a:pt x="34040" y="53140"/>
                </a:lnTo>
                <a:lnTo>
                  <a:pt x="33980" y="52900"/>
                </a:lnTo>
                <a:lnTo>
                  <a:pt x="33970" y="52860"/>
                </a:lnTo>
                <a:lnTo>
                  <a:pt x="33950" y="52790"/>
                </a:lnTo>
                <a:lnTo>
                  <a:pt x="33940" y="52730"/>
                </a:lnTo>
                <a:lnTo>
                  <a:pt x="33910" y="52620"/>
                </a:lnTo>
                <a:lnTo>
                  <a:pt x="33900" y="52610"/>
                </a:lnTo>
                <a:lnTo>
                  <a:pt x="33890" y="52540"/>
                </a:lnTo>
                <a:lnTo>
                  <a:pt x="33880" y="52520"/>
                </a:lnTo>
                <a:lnTo>
                  <a:pt x="33870" y="52480"/>
                </a:lnTo>
                <a:lnTo>
                  <a:pt x="33830" y="52300"/>
                </a:lnTo>
                <a:lnTo>
                  <a:pt x="33790" y="52150"/>
                </a:lnTo>
                <a:lnTo>
                  <a:pt x="33780" y="52110"/>
                </a:lnTo>
                <a:lnTo>
                  <a:pt x="33760" y="52020"/>
                </a:lnTo>
                <a:lnTo>
                  <a:pt x="33750" y="51990"/>
                </a:lnTo>
                <a:lnTo>
                  <a:pt x="33750" y="51980"/>
                </a:lnTo>
                <a:lnTo>
                  <a:pt x="33740" y="51960"/>
                </a:lnTo>
                <a:lnTo>
                  <a:pt x="33740" y="51950"/>
                </a:lnTo>
                <a:lnTo>
                  <a:pt x="33720" y="51930"/>
                </a:lnTo>
                <a:lnTo>
                  <a:pt x="33690" y="51880"/>
                </a:lnTo>
                <a:lnTo>
                  <a:pt x="33660" y="51840"/>
                </a:lnTo>
                <a:lnTo>
                  <a:pt x="33630" y="51790"/>
                </a:lnTo>
                <a:lnTo>
                  <a:pt x="33610" y="51770"/>
                </a:lnTo>
                <a:lnTo>
                  <a:pt x="33610" y="51760"/>
                </a:lnTo>
                <a:lnTo>
                  <a:pt x="33590" y="51740"/>
                </a:lnTo>
                <a:lnTo>
                  <a:pt x="33580" y="51720"/>
                </a:lnTo>
                <a:lnTo>
                  <a:pt x="33570" y="51700"/>
                </a:lnTo>
                <a:lnTo>
                  <a:pt x="33560" y="51690"/>
                </a:lnTo>
                <a:lnTo>
                  <a:pt x="33550" y="51680"/>
                </a:lnTo>
                <a:lnTo>
                  <a:pt x="33520" y="51630"/>
                </a:lnTo>
                <a:lnTo>
                  <a:pt x="33520" y="51620"/>
                </a:lnTo>
                <a:lnTo>
                  <a:pt x="33500" y="51590"/>
                </a:lnTo>
                <a:lnTo>
                  <a:pt x="33460" y="51540"/>
                </a:lnTo>
                <a:lnTo>
                  <a:pt x="33450" y="51530"/>
                </a:lnTo>
                <a:lnTo>
                  <a:pt x="33430" y="51490"/>
                </a:lnTo>
                <a:lnTo>
                  <a:pt x="33380" y="51420"/>
                </a:lnTo>
                <a:lnTo>
                  <a:pt x="33360" y="51390"/>
                </a:lnTo>
                <a:lnTo>
                  <a:pt x="33320" y="51340"/>
                </a:lnTo>
                <a:lnTo>
                  <a:pt x="33310" y="51310"/>
                </a:lnTo>
                <a:lnTo>
                  <a:pt x="33300" y="51300"/>
                </a:lnTo>
                <a:lnTo>
                  <a:pt x="33290" y="51260"/>
                </a:lnTo>
                <a:lnTo>
                  <a:pt x="33290" y="51250"/>
                </a:lnTo>
                <a:lnTo>
                  <a:pt x="33280" y="51220"/>
                </a:lnTo>
                <a:lnTo>
                  <a:pt x="33270" y="51190"/>
                </a:lnTo>
                <a:lnTo>
                  <a:pt x="33270" y="51180"/>
                </a:lnTo>
                <a:lnTo>
                  <a:pt x="33260" y="51160"/>
                </a:lnTo>
                <a:lnTo>
                  <a:pt x="33250" y="51130"/>
                </a:lnTo>
                <a:lnTo>
                  <a:pt x="33210" y="50990"/>
                </a:lnTo>
                <a:lnTo>
                  <a:pt x="33200" y="50970"/>
                </a:lnTo>
                <a:lnTo>
                  <a:pt x="33180" y="50900"/>
                </a:lnTo>
                <a:lnTo>
                  <a:pt x="33160" y="50820"/>
                </a:lnTo>
                <a:lnTo>
                  <a:pt x="33120" y="50700"/>
                </a:lnTo>
                <a:lnTo>
                  <a:pt x="33060" y="50510"/>
                </a:lnTo>
                <a:lnTo>
                  <a:pt x="33040" y="50420"/>
                </a:lnTo>
                <a:lnTo>
                  <a:pt x="33030" y="50360"/>
                </a:lnTo>
                <a:lnTo>
                  <a:pt x="33030" y="50290"/>
                </a:lnTo>
                <a:lnTo>
                  <a:pt x="33020" y="50230"/>
                </a:lnTo>
                <a:lnTo>
                  <a:pt x="33020" y="50220"/>
                </a:lnTo>
                <a:lnTo>
                  <a:pt x="33020" y="50150"/>
                </a:lnTo>
                <a:lnTo>
                  <a:pt x="33010" y="50090"/>
                </a:lnTo>
                <a:lnTo>
                  <a:pt x="33010" y="50060"/>
                </a:lnTo>
                <a:lnTo>
                  <a:pt x="33010" y="50050"/>
                </a:lnTo>
                <a:lnTo>
                  <a:pt x="33000" y="50030"/>
                </a:lnTo>
                <a:lnTo>
                  <a:pt x="33000" y="49990"/>
                </a:lnTo>
                <a:lnTo>
                  <a:pt x="32980" y="49780"/>
                </a:lnTo>
                <a:lnTo>
                  <a:pt x="32900" y="48800"/>
                </a:lnTo>
                <a:lnTo>
                  <a:pt x="32760" y="47070"/>
                </a:lnTo>
                <a:lnTo>
                  <a:pt x="32720" y="46480"/>
                </a:lnTo>
                <a:lnTo>
                  <a:pt x="32690" y="46140"/>
                </a:lnTo>
                <a:lnTo>
                  <a:pt x="32580" y="44930"/>
                </a:lnTo>
                <a:lnTo>
                  <a:pt x="32490" y="44000"/>
                </a:lnTo>
                <a:lnTo>
                  <a:pt x="32480" y="43880"/>
                </a:lnTo>
                <a:lnTo>
                  <a:pt x="32440" y="43410"/>
                </a:lnTo>
                <a:lnTo>
                  <a:pt x="32410" y="43090"/>
                </a:lnTo>
                <a:lnTo>
                  <a:pt x="32410" y="43000"/>
                </a:lnTo>
                <a:lnTo>
                  <a:pt x="32400" y="42980"/>
                </a:lnTo>
                <a:lnTo>
                  <a:pt x="32400" y="42900"/>
                </a:lnTo>
                <a:lnTo>
                  <a:pt x="32380" y="42760"/>
                </a:lnTo>
                <a:lnTo>
                  <a:pt x="32370" y="42640"/>
                </a:lnTo>
                <a:lnTo>
                  <a:pt x="32370" y="42620"/>
                </a:lnTo>
                <a:lnTo>
                  <a:pt x="32360" y="42500"/>
                </a:lnTo>
                <a:lnTo>
                  <a:pt x="32360" y="42470"/>
                </a:lnTo>
                <a:lnTo>
                  <a:pt x="32360" y="42460"/>
                </a:lnTo>
                <a:lnTo>
                  <a:pt x="32350" y="42450"/>
                </a:lnTo>
                <a:lnTo>
                  <a:pt x="32350" y="42370"/>
                </a:lnTo>
                <a:lnTo>
                  <a:pt x="32340" y="42350"/>
                </a:lnTo>
                <a:lnTo>
                  <a:pt x="32340" y="42320"/>
                </a:lnTo>
                <a:lnTo>
                  <a:pt x="32340" y="42270"/>
                </a:lnTo>
                <a:lnTo>
                  <a:pt x="32340" y="42260"/>
                </a:lnTo>
                <a:lnTo>
                  <a:pt x="32340" y="42250"/>
                </a:lnTo>
                <a:lnTo>
                  <a:pt x="32340" y="42230"/>
                </a:lnTo>
                <a:lnTo>
                  <a:pt x="32360" y="42230"/>
                </a:lnTo>
                <a:lnTo>
                  <a:pt x="32370" y="42230"/>
                </a:lnTo>
                <a:lnTo>
                  <a:pt x="32390" y="42230"/>
                </a:lnTo>
                <a:lnTo>
                  <a:pt x="32410" y="42230"/>
                </a:lnTo>
                <a:lnTo>
                  <a:pt x="32440" y="42230"/>
                </a:lnTo>
                <a:lnTo>
                  <a:pt x="32480" y="42230"/>
                </a:lnTo>
                <a:lnTo>
                  <a:pt x="32510" y="42230"/>
                </a:lnTo>
                <a:lnTo>
                  <a:pt x="32530" y="42240"/>
                </a:lnTo>
                <a:lnTo>
                  <a:pt x="32650" y="42240"/>
                </a:lnTo>
                <a:lnTo>
                  <a:pt x="33000" y="42240"/>
                </a:lnTo>
                <a:lnTo>
                  <a:pt x="33110" y="42240"/>
                </a:lnTo>
                <a:lnTo>
                  <a:pt x="33120" y="42240"/>
                </a:lnTo>
                <a:lnTo>
                  <a:pt x="33210" y="42240"/>
                </a:lnTo>
                <a:lnTo>
                  <a:pt x="33520" y="42240"/>
                </a:lnTo>
                <a:lnTo>
                  <a:pt x="33880" y="42240"/>
                </a:lnTo>
                <a:lnTo>
                  <a:pt x="34040" y="42250"/>
                </a:lnTo>
                <a:lnTo>
                  <a:pt x="34220" y="42250"/>
                </a:lnTo>
                <a:lnTo>
                  <a:pt x="34420" y="42250"/>
                </a:lnTo>
                <a:lnTo>
                  <a:pt x="34870" y="42250"/>
                </a:lnTo>
                <a:lnTo>
                  <a:pt x="34980" y="42250"/>
                </a:lnTo>
                <a:lnTo>
                  <a:pt x="35330" y="42250"/>
                </a:lnTo>
                <a:lnTo>
                  <a:pt x="39420" y="42260"/>
                </a:lnTo>
                <a:lnTo>
                  <a:pt x="41550" y="42260"/>
                </a:lnTo>
                <a:lnTo>
                  <a:pt x="45360" y="42260"/>
                </a:lnTo>
                <a:lnTo>
                  <a:pt x="46640" y="42260"/>
                </a:lnTo>
                <a:lnTo>
                  <a:pt x="49340" y="42260"/>
                </a:lnTo>
                <a:lnTo>
                  <a:pt x="51090" y="42260"/>
                </a:lnTo>
                <a:lnTo>
                  <a:pt x="53900" y="42260"/>
                </a:lnTo>
                <a:lnTo>
                  <a:pt x="53910" y="42260"/>
                </a:lnTo>
                <a:lnTo>
                  <a:pt x="54310" y="42260"/>
                </a:lnTo>
                <a:lnTo>
                  <a:pt x="54760" y="42260"/>
                </a:lnTo>
                <a:lnTo>
                  <a:pt x="56160" y="42260"/>
                </a:lnTo>
                <a:lnTo>
                  <a:pt x="56620" y="42260"/>
                </a:lnTo>
                <a:lnTo>
                  <a:pt x="57470" y="42250"/>
                </a:lnTo>
                <a:lnTo>
                  <a:pt x="58130" y="42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