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Darfur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North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21830" y="22300"/>
                </a:moveTo>
                <a:lnTo>
                  <a:pt x="35350" y="22370"/>
                </a:lnTo>
                <a:lnTo>
                  <a:pt x="35350" y="23970"/>
                </a:lnTo>
                <a:lnTo>
                  <a:pt x="35350" y="24010"/>
                </a:lnTo>
                <a:lnTo>
                  <a:pt x="35340" y="29800"/>
                </a:lnTo>
                <a:lnTo>
                  <a:pt x="35330" y="42230"/>
                </a:lnTo>
                <a:lnTo>
                  <a:pt x="35330" y="42250"/>
                </a:lnTo>
                <a:lnTo>
                  <a:pt x="34980" y="42250"/>
                </a:lnTo>
                <a:lnTo>
                  <a:pt x="34870" y="42250"/>
                </a:lnTo>
                <a:lnTo>
                  <a:pt x="34420" y="42250"/>
                </a:lnTo>
                <a:lnTo>
                  <a:pt x="34220" y="42250"/>
                </a:lnTo>
                <a:lnTo>
                  <a:pt x="34040" y="42250"/>
                </a:lnTo>
                <a:lnTo>
                  <a:pt x="33880" y="42240"/>
                </a:lnTo>
                <a:lnTo>
                  <a:pt x="33520" y="42240"/>
                </a:lnTo>
                <a:lnTo>
                  <a:pt x="33210" y="42240"/>
                </a:lnTo>
                <a:lnTo>
                  <a:pt x="33120" y="42240"/>
                </a:lnTo>
                <a:lnTo>
                  <a:pt x="33110" y="42240"/>
                </a:lnTo>
                <a:lnTo>
                  <a:pt x="33000" y="42240"/>
                </a:lnTo>
                <a:lnTo>
                  <a:pt x="32650" y="42240"/>
                </a:lnTo>
                <a:lnTo>
                  <a:pt x="32530" y="42240"/>
                </a:lnTo>
                <a:lnTo>
                  <a:pt x="32510" y="42230"/>
                </a:lnTo>
                <a:lnTo>
                  <a:pt x="32480" y="42230"/>
                </a:lnTo>
                <a:lnTo>
                  <a:pt x="32440" y="42230"/>
                </a:lnTo>
                <a:lnTo>
                  <a:pt x="32410" y="42230"/>
                </a:lnTo>
                <a:lnTo>
                  <a:pt x="32390" y="42230"/>
                </a:lnTo>
                <a:lnTo>
                  <a:pt x="32370" y="42230"/>
                </a:lnTo>
                <a:lnTo>
                  <a:pt x="32360" y="42230"/>
                </a:lnTo>
                <a:lnTo>
                  <a:pt x="32340" y="42230"/>
                </a:lnTo>
                <a:lnTo>
                  <a:pt x="32340" y="42250"/>
                </a:lnTo>
                <a:lnTo>
                  <a:pt x="32340" y="42260"/>
                </a:lnTo>
                <a:lnTo>
                  <a:pt x="32340" y="42270"/>
                </a:lnTo>
                <a:lnTo>
                  <a:pt x="32340" y="42320"/>
                </a:lnTo>
                <a:lnTo>
                  <a:pt x="32340" y="42350"/>
                </a:lnTo>
                <a:lnTo>
                  <a:pt x="32350" y="42370"/>
                </a:lnTo>
                <a:lnTo>
                  <a:pt x="32350" y="42450"/>
                </a:lnTo>
                <a:lnTo>
                  <a:pt x="32360" y="42460"/>
                </a:lnTo>
                <a:lnTo>
                  <a:pt x="32360" y="42470"/>
                </a:lnTo>
                <a:lnTo>
                  <a:pt x="32360" y="42500"/>
                </a:lnTo>
                <a:lnTo>
                  <a:pt x="32370" y="42620"/>
                </a:lnTo>
                <a:lnTo>
                  <a:pt x="32370" y="42640"/>
                </a:lnTo>
                <a:lnTo>
                  <a:pt x="32380" y="42760"/>
                </a:lnTo>
                <a:lnTo>
                  <a:pt x="32400" y="42900"/>
                </a:lnTo>
                <a:lnTo>
                  <a:pt x="32400" y="42980"/>
                </a:lnTo>
                <a:lnTo>
                  <a:pt x="32410" y="43000"/>
                </a:lnTo>
                <a:lnTo>
                  <a:pt x="32410" y="43090"/>
                </a:lnTo>
                <a:lnTo>
                  <a:pt x="32440" y="43410"/>
                </a:lnTo>
                <a:lnTo>
                  <a:pt x="32480" y="43880"/>
                </a:lnTo>
                <a:lnTo>
                  <a:pt x="32490" y="44000"/>
                </a:lnTo>
                <a:lnTo>
                  <a:pt x="32580" y="44930"/>
                </a:lnTo>
                <a:lnTo>
                  <a:pt x="32690" y="46140"/>
                </a:lnTo>
                <a:lnTo>
                  <a:pt x="32720" y="46480"/>
                </a:lnTo>
                <a:lnTo>
                  <a:pt x="32760" y="47070"/>
                </a:lnTo>
                <a:lnTo>
                  <a:pt x="32900" y="48800"/>
                </a:lnTo>
                <a:lnTo>
                  <a:pt x="32980" y="49780"/>
                </a:lnTo>
                <a:lnTo>
                  <a:pt x="33000" y="49990"/>
                </a:lnTo>
                <a:lnTo>
                  <a:pt x="33000" y="50030"/>
                </a:lnTo>
                <a:lnTo>
                  <a:pt x="33010" y="50050"/>
                </a:lnTo>
                <a:lnTo>
                  <a:pt x="33010" y="50060"/>
                </a:lnTo>
                <a:lnTo>
                  <a:pt x="33010" y="50090"/>
                </a:lnTo>
                <a:lnTo>
                  <a:pt x="33020" y="50150"/>
                </a:lnTo>
                <a:lnTo>
                  <a:pt x="33020" y="50220"/>
                </a:lnTo>
                <a:lnTo>
                  <a:pt x="33020" y="50230"/>
                </a:lnTo>
                <a:lnTo>
                  <a:pt x="33030" y="50290"/>
                </a:lnTo>
                <a:lnTo>
                  <a:pt x="33030" y="50360"/>
                </a:lnTo>
                <a:lnTo>
                  <a:pt x="33040" y="50420"/>
                </a:lnTo>
                <a:lnTo>
                  <a:pt x="33060" y="50510"/>
                </a:lnTo>
                <a:lnTo>
                  <a:pt x="33120" y="50700"/>
                </a:lnTo>
                <a:lnTo>
                  <a:pt x="33160" y="50820"/>
                </a:lnTo>
                <a:lnTo>
                  <a:pt x="33180" y="50900"/>
                </a:lnTo>
                <a:lnTo>
                  <a:pt x="33200" y="50970"/>
                </a:lnTo>
                <a:lnTo>
                  <a:pt x="33210" y="50990"/>
                </a:lnTo>
                <a:lnTo>
                  <a:pt x="33250" y="51130"/>
                </a:lnTo>
                <a:lnTo>
                  <a:pt x="33260" y="51160"/>
                </a:lnTo>
                <a:lnTo>
                  <a:pt x="33270" y="51180"/>
                </a:lnTo>
                <a:lnTo>
                  <a:pt x="33270" y="51190"/>
                </a:lnTo>
                <a:lnTo>
                  <a:pt x="33280" y="51220"/>
                </a:lnTo>
                <a:lnTo>
                  <a:pt x="33290" y="51250"/>
                </a:lnTo>
                <a:lnTo>
                  <a:pt x="33290" y="51260"/>
                </a:lnTo>
                <a:lnTo>
                  <a:pt x="33300" y="51300"/>
                </a:lnTo>
                <a:lnTo>
                  <a:pt x="33310" y="51310"/>
                </a:lnTo>
                <a:lnTo>
                  <a:pt x="33320" y="51340"/>
                </a:lnTo>
                <a:lnTo>
                  <a:pt x="33360" y="51390"/>
                </a:lnTo>
                <a:lnTo>
                  <a:pt x="33380" y="51420"/>
                </a:lnTo>
                <a:lnTo>
                  <a:pt x="33430" y="51490"/>
                </a:lnTo>
                <a:lnTo>
                  <a:pt x="33450" y="51530"/>
                </a:lnTo>
                <a:lnTo>
                  <a:pt x="33460" y="51540"/>
                </a:lnTo>
                <a:lnTo>
                  <a:pt x="33500" y="51590"/>
                </a:lnTo>
                <a:lnTo>
                  <a:pt x="33520" y="51620"/>
                </a:lnTo>
                <a:lnTo>
                  <a:pt x="33520" y="51630"/>
                </a:lnTo>
                <a:lnTo>
                  <a:pt x="33550" y="51680"/>
                </a:lnTo>
                <a:lnTo>
                  <a:pt x="33560" y="51690"/>
                </a:lnTo>
                <a:lnTo>
                  <a:pt x="33570" y="51700"/>
                </a:lnTo>
                <a:lnTo>
                  <a:pt x="33580" y="51720"/>
                </a:lnTo>
                <a:lnTo>
                  <a:pt x="33590" y="51740"/>
                </a:lnTo>
                <a:lnTo>
                  <a:pt x="33610" y="51760"/>
                </a:lnTo>
                <a:lnTo>
                  <a:pt x="33610" y="51770"/>
                </a:lnTo>
                <a:lnTo>
                  <a:pt x="33630" y="51790"/>
                </a:lnTo>
                <a:lnTo>
                  <a:pt x="33660" y="51840"/>
                </a:lnTo>
                <a:lnTo>
                  <a:pt x="33690" y="51880"/>
                </a:lnTo>
                <a:lnTo>
                  <a:pt x="33720" y="51930"/>
                </a:lnTo>
                <a:lnTo>
                  <a:pt x="33740" y="51950"/>
                </a:lnTo>
                <a:lnTo>
                  <a:pt x="33740" y="51960"/>
                </a:lnTo>
                <a:lnTo>
                  <a:pt x="33750" y="51980"/>
                </a:lnTo>
                <a:lnTo>
                  <a:pt x="33750" y="51990"/>
                </a:lnTo>
                <a:lnTo>
                  <a:pt x="33760" y="52020"/>
                </a:lnTo>
                <a:lnTo>
                  <a:pt x="33780" y="52110"/>
                </a:lnTo>
                <a:lnTo>
                  <a:pt x="33790" y="52150"/>
                </a:lnTo>
                <a:lnTo>
                  <a:pt x="33830" y="52300"/>
                </a:lnTo>
                <a:lnTo>
                  <a:pt x="33870" y="52480"/>
                </a:lnTo>
                <a:lnTo>
                  <a:pt x="33880" y="52520"/>
                </a:lnTo>
                <a:lnTo>
                  <a:pt x="33890" y="52540"/>
                </a:lnTo>
                <a:lnTo>
                  <a:pt x="33900" y="52610"/>
                </a:lnTo>
                <a:lnTo>
                  <a:pt x="33910" y="52620"/>
                </a:lnTo>
                <a:lnTo>
                  <a:pt x="33940" y="52730"/>
                </a:lnTo>
                <a:lnTo>
                  <a:pt x="33950" y="52790"/>
                </a:lnTo>
                <a:lnTo>
                  <a:pt x="33970" y="52860"/>
                </a:lnTo>
                <a:lnTo>
                  <a:pt x="33980" y="52900"/>
                </a:lnTo>
                <a:lnTo>
                  <a:pt x="34040" y="53140"/>
                </a:lnTo>
                <a:lnTo>
                  <a:pt x="34060" y="53210"/>
                </a:lnTo>
                <a:lnTo>
                  <a:pt x="34110" y="53420"/>
                </a:lnTo>
                <a:lnTo>
                  <a:pt x="34150" y="53560"/>
                </a:lnTo>
                <a:lnTo>
                  <a:pt x="34190" y="53730"/>
                </a:lnTo>
                <a:lnTo>
                  <a:pt x="34210" y="53820"/>
                </a:lnTo>
                <a:lnTo>
                  <a:pt x="34260" y="54010"/>
                </a:lnTo>
                <a:lnTo>
                  <a:pt x="34300" y="54170"/>
                </a:lnTo>
                <a:lnTo>
                  <a:pt x="34320" y="54220"/>
                </a:lnTo>
                <a:lnTo>
                  <a:pt x="34350" y="54330"/>
                </a:lnTo>
                <a:lnTo>
                  <a:pt x="34350" y="54340"/>
                </a:lnTo>
                <a:lnTo>
                  <a:pt x="34380" y="54410"/>
                </a:lnTo>
                <a:lnTo>
                  <a:pt x="34380" y="54420"/>
                </a:lnTo>
                <a:lnTo>
                  <a:pt x="34380" y="54430"/>
                </a:lnTo>
                <a:lnTo>
                  <a:pt x="34400" y="54520"/>
                </a:lnTo>
                <a:lnTo>
                  <a:pt x="34410" y="54520"/>
                </a:lnTo>
                <a:lnTo>
                  <a:pt x="34420" y="54580"/>
                </a:lnTo>
                <a:lnTo>
                  <a:pt x="34430" y="54600"/>
                </a:lnTo>
                <a:lnTo>
                  <a:pt x="34440" y="54640"/>
                </a:lnTo>
                <a:lnTo>
                  <a:pt x="34440" y="54660"/>
                </a:lnTo>
                <a:lnTo>
                  <a:pt x="34450" y="54710"/>
                </a:lnTo>
                <a:lnTo>
                  <a:pt x="34460" y="54750"/>
                </a:lnTo>
                <a:lnTo>
                  <a:pt x="34470" y="54780"/>
                </a:lnTo>
                <a:lnTo>
                  <a:pt x="34470" y="54790"/>
                </a:lnTo>
                <a:lnTo>
                  <a:pt x="34480" y="54840"/>
                </a:lnTo>
                <a:lnTo>
                  <a:pt x="34490" y="54850"/>
                </a:lnTo>
                <a:lnTo>
                  <a:pt x="34500" y="54890"/>
                </a:lnTo>
                <a:lnTo>
                  <a:pt x="34500" y="54930"/>
                </a:lnTo>
                <a:lnTo>
                  <a:pt x="34500" y="54940"/>
                </a:lnTo>
                <a:lnTo>
                  <a:pt x="34500" y="54960"/>
                </a:lnTo>
                <a:lnTo>
                  <a:pt x="34510" y="54970"/>
                </a:lnTo>
                <a:lnTo>
                  <a:pt x="34510" y="55000"/>
                </a:lnTo>
                <a:lnTo>
                  <a:pt x="34520" y="55020"/>
                </a:lnTo>
                <a:lnTo>
                  <a:pt x="34520" y="55030"/>
                </a:lnTo>
                <a:lnTo>
                  <a:pt x="34520" y="55040"/>
                </a:lnTo>
                <a:lnTo>
                  <a:pt x="34520" y="55080"/>
                </a:lnTo>
                <a:lnTo>
                  <a:pt x="34520" y="55130"/>
                </a:lnTo>
                <a:lnTo>
                  <a:pt x="34520" y="55160"/>
                </a:lnTo>
                <a:lnTo>
                  <a:pt x="34520" y="55210"/>
                </a:lnTo>
                <a:lnTo>
                  <a:pt x="34520" y="55310"/>
                </a:lnTo>
                <a:lnTo>
                  <a:pt x="34520" y="55340"/>
                </a:lnTo>
                <a:lnTo>
                  <a:pt x="34520" y="55360"/>
                </a:lnTo>
                <a:lnTo>
                  <a:pt x="34510" y="55400"/>
                </a:lnTo>
                <a:lnTo>
                  <a:pt x="34510" y="55440"/>
                </a:lnTo>
                <a:lnTo>
                  <a:pt x="34510" y="55460"/>
                </a:lnTo>
                <a:lnTo>
                  <a:pt x="34510" y="55470"/>
                </a:lnTo>
                <a:lnTo>
                  <a:pt x="34510" y="55500"/>
                </a:lnTo>
                <a:lnTo>
                  <a:pt x="34510" y="55550"/>
                </a:lnTo>
                <a:lnTo>
                  <a:pt x="34510" y="55560"/>
                </a:lnTo>
                <a:lnTo>
                  <a:pt x="34510" y="55620"/>
                </a:lnTo>
                <a:lnTo>
                  <a:pt x="34510" y="55640"/>
                </a:lnTo>
                <a:lnTo>
                  <a:pt x="34510" y="55700"/>
                </a:lnTo>
                <a:lnTo>
                  <a:pt x="34510" y="55770"/>
                </a:lnTo>
                <a:lnTo>
                  <a:pt x="34510" y="55780"/>
                </a:lnTo>
                <a:lnTo>
                  <a:pt x="34510" y="55820"/>
                </a:lnTo>
                <a:lnTo>
                  <a:pt x="34510" y="55880"/>
                </a:lnTo>
                <a:lnTo>
                  <a:pt x="34510" y="55890"/>
                </a:lnTo>
                <a:lnTo>
                  <a:pt x="34740" y="55890"/>
                </a:lnTo>
                <a:lnTo>
                  <a:pt x="34750" y="55890"/>
                </a:lnTo>
                <a:lnTo>
                  <a:pt x="34760" y="55890"/>
                </a:lnTo>
                <a:lnTo>
                  <a:pt x="34910" y="55890"/>
                </a:lnTo>
                <a:lnTo>
                  <a:pt x="34930" y="55890"/>
                </a:lnTo>
                <a:lnTo>
                  <a:pt x="34930" y="55900"/>
                </a:lnTo>
                <a:lnTo>
                  <a:pt x="34940" y="55900"/>
                </a:lnTo>
                <a:lnTo>
                  <a:pt x="34950" y="55900"/>
                </a:lnTo>
                <a:lnTo>
                  <a:pt x="35010" y="55900"/>
                </a:lnTo>
                <a:lnTo>
                  <a:pt x="35020" y="55900"/>
                </a:lnTo>
                <a:lnTo>
                  <a:pt x="35030" y="55900"/>
                </a:lnTo>
                <a:lnTo>
                  <a:pt x="35040" y="55900"/>
                </a:lnTo>
                <a:lnTo>
                  <a:pt x="35060" y="55910"/>
                </a:lnTo>
                <a:lnTo>
                  <a:pt x="35090" y="55980"/>
                </a:lnTo>
                <a:lnTo>
                  <a:pt x="35100" y="56020"/>
                </a:lnTo>
                <a:lnTo>
                  <a:pt x="35210" y="56320"/>
                </a:lnTo>
                <a:lnTo>
                  <a:pt x="35210" y="56330"/>
                </a:lnTo>
                <a:lnTo>
                  <a:pt x="35230" y="56420"/>
                </a:lnTo>
                <a:lnTo>
                  <a:pt x="35260" y="56550"/>
                </a:lnTo>
                <a:lnTo>
                  <a:pt x="35260" y="56570"/>
                </a:lnTo>
                <a:lnTo>
                  <a:pt x="35250" y="56670"/>
                </a:lnTo>
                <a:lnTo>
                  <a:pt x="35250" y="56710"/>
                </a:lnTo>
                <a:lnTo>
                  <a:pt x="35220" y="57070"/>
                </a:lnTo>
                <a:lnTo>
                  <a:pt x="35220" y="57120"/>
                </a:lnTo>
                <a:lnTo>
                  <a:pt x="35210" y="57210"/>
                </a:lnTo>
                <a:lnTo>
                  <a:pt x="35200" y="57440"/>
                </a:lnTo>
                <a:lnTo>
                  <a:pt x="35190" y="57490"/>
                </a:lnTo>
                <a:lnTo>
                  <a:pt x="35180" y="57530"/>
                </a:lnTo>
                <a:lnTo>
                  <a:pt x="35170" y="57600"/>
                </a:lnTo>
                <a:lnTo>
                  <a:pt x="35130" y="57870"/>
                </a:lnTo>
                <a:lnTo>
                  <a:pt x="35130" y="57900"/>
                </a:lnTo>
                <a:lnTo>
                  <a:pt x="35310" y="58060"/>
                </a:lnTo>
                <a:lnTo>
                  <a:pt x="35350" y="58100"/>
                </a:lnTo>
                <a:lnTo>
                  <a:pt x="35450" y="58260"/>
                </a:lnTo>
                <a:lnTo>
                  <a:pt x="35470" y="58300"/>
                </a:lnTo>
                <a:lnTo>
                  <a:pt x="35480" y="58310"/>
                </a:lnTo>
                <a:lnTo>
                  <a:pt x="35500" y="58340"/>
                </a:lnTo>
                <a:lnTo>
                  <a:pt x="35510" y="58360"/>
                </a:lnTo>
                <a:lnTo>
                  <a:pt x="35520" y="58390"/>
                </a:lnTo>
                <a:lnTo>
                  <a:pt x="35520" y="58400"/>
                </a:lnTo>
                <a:lnTo>
                  <a:pt x="35530" y="58410"/>
                </a:lnTo>
                <a:lnTo>
                  <a:pt x="35550" y="58410"/>
                </a:lnTo>
                <a:lnTo>
                  <a:pt x="35560" y="58410"/>
                </a:lnTo>
                <a:lnTo>
                  <a:pt x="35570" y="58410"/>
                </a:lnTo>
                <a:lnTo>
                  <a:pt x="35580" y="58430"/>
                </a:lnTo>
                <a:lnTo>
                  <a:pt x="35590" y="58440"/>
                </a:lnTo>
                <a:lnTo>
                  <a:pt x="35600" y="58510"/>
                </a:lnTo>
                <a:lnTo>
                  <a:pt x="35610" y="58610"/>
                </a:lnTo>
                <a:lnTo>
                  <a:pt x="35620" y="58620"/>
                </a:lnTo>
                <a:lnTo>
                  <a:pt x="35620" y="58660"/>
                </a:lnTo>
                <a:lnTo>
                  <a:pt x="35620" y="58670"/>
                </a:lnTo>
                <a:lnTo>
                  <a:pt x="35620" y="58730"/>
                </a:lnTo>
                <a:lnTo>
                  <a:pt x="35610" y="58790"/>
                </a:lnTo>
                <a:lnTo>
                  <a:pt x="35610" y="58870"/>
                </a:lnTo>
                <a:lnTo>
                  <a:pt x="35600" y="58990"/>
                </a:lnTo>
                <a:lnTo>
                  <a:pt x="35560" y="59090"/>
                </a:lnTo>
                <a:lnTo>
                  <a:pt x="35520" y="59170"/>
                </a:lnTo>
                <a:lnTo>
                  <a:pt x="35510" y="59200"/>
                </a:lnTo>
                <a:lnTo>
                  <a:pt x="35470" y="59270"/>
                </a:lnTo>
                <a:lnTo>
                  <a:pt x="35470" y="59280"/>
                </a:lnTo>
                <a:lnTo>
                  <a:pt x="35390" y="59370"/>
                </a:lnTo>
                <a:lnTo>
                  <a:pt x="35290" y="59480"/>
                </a:lnTo>
                <a:lnTo>
                  <a:pt x="35090" y="59720"/>
                </a:lnTo>
                <a:lnTo>
                  <a:pt x="35050" y="59770"/>
                </a:lnTo>
                <a:lnTo>
                  <a:pt x="34900" y="59940"/>
                </a:lnTo>
                <a:lnTo>
                  <a:pt x="34820" y="60030"/>
                </a:lnTo>
                <a:lnTo>
                  <a:pt x="34780" y="60080"/>
                </a:lnTo>
                <a:lnTo>
                  <a:pt x="34750" y="60120"/>
                </a:lnTo>
                <a:lnTo>
                  <a:pt x="34740" y="60190"/>
                </a:lnTo>
                <a:lnTo>
                  <a:pt x="34740" y="60300"/>
                </a:lnTo>
                <a:lnTo>
                  <a:pt x="34730" y="60500"/>
                </a:lnTo>
                <a:lnTo>
                  <a:pt x="34730" y="60530"/>
                </a:lnTo>
                <a:lnTo>
                  <a:pt x="34720" y="60610"/>
                </a:lnTo>
                <a:lnTo>
                  <a:pt x="34710" y="60710"/>
                </a:lnTo>
                <a:lnTo>
                  <a:pt x="34670" y="60750"/>
                </a:lnTo>
                <a:lnTo>
                  <a:pt x="34660" y="60770"/>
                </a:lnTo>
                <a:lnTo>
                  <a:pt x="34650" y="60790"/>
                </a:lnTo>
                <a:lnTo>
                  <a:pt x="34630" y="60790"/>
                </a:lnTo>
                <a:lnTo>
                  <a:pt x="34570" y="60820"/>
                </a:lnTo>
                <a:lnTo>
                  <a:pt x="34560" y="60870"/>
                </a:lnTo>
                <a:lnTo>
                  <a:pt x="34550" y="60880"/>
                </a:lnTo>
                <a:lnTo>
                  <a:pt x="34550" y="60900"/>
                </a:lnTo>
                <a:lnTo>
                  <a:pt x="34550" y="60920"/>
                </a:lnTo>
                <a:lnTo>
                  <a:pt x="34580" y="61020"/>
                </a:lnTo>
                <a:lnTo>
                  <a:pt x="34590" y="61040"/>
                </a:lnTo>
                <a:lnTo>
                  <a:pt x="34590" y="61050"/>
                </a:lnTo>
                <a:lnTo>
                  <a:pt x="34600" y="61080"/>
                </a:lnTo>
                <a:lnTo>
                  <a:pt x="34550" y="61130"/>
                </a:lnTo>
                <a:lnTo>
                  <a:pt x="34520" y="61160"/>
                </a:lnTo>
                <a:lnTo>
                  <a:pt x="34500" y="61190"/>
                </a:lnTo>
                <a:lnTo>
                  <a:pt x="34420" y="61270"/>
                </a:lnTo>
                <a:lnTo>
                  <a:pt x="34210" y="61510"/>
                </a:lnTo>
                <a:lnTo>
                  <a:pt x="34160" y="61570"/>
                </a:lnTo>
                <a:lnTo>
                  <a:pt x="34150" y="61580"/>
                </a:lnTo>
                <a:lnTo>
                  <a:pt x="33990" y="61750"/>
                </a:lnTo>
                <a:lnTo>
                  <a:pt x="33960" y="61780"/>
                </a:lnTo>
                <a:lnTo>
                  <a:pt x="33950" y="61790"/>
                </a:lnTo>
                <a:lnTo>
                  <a:pt x="33870" y="61880"/>
                </a:lnTo>
                <a:lnTo>
                  <a:pt x="33850" y="61900"/>
                </a:lnTo>
                <a:lnTo>
                  <a:pt x="33700" y="62080"/>
                </a:lnTo>
                <a:lnTo>
                  <a:pt x="33680" y="62110"/>
                </a:lnTo>
                <a:lnTo>
                  <a:pt x="33670" y="62120"/>
                </a:lnTo>
                <a:lnTo>
                  <a:pt x="33650" y="62140"/>
                </a:lnTo>
                <a:lnTo>
                  <a:pt x="33540" y="62270"/>
                </a:lnTo>
                <a:lnTo>
                  <a:pt x="33510" y="62320"/>
                </a:lnTo>
                <a:lnTo>
                  <a:pt x="33480" y="62390"/>
                </a:lnTo>
                <a:lnTo>
                  <a:pt x="33410" y="62540"/>
                </a:lnTo>
                <a:lnTo>
                  <a:pt x="33390" y="62690"/>
                </a:lnTo>
                <a:lnTo>
                  <a:pt x="33380" y="62840"/>
                </a:lnTo>
                <a:lnTo>
                  <a:pt x="33370" y="62900"/>
                </a:lnTo>
                <a:lnTo>
                  <a:pt x="33370" y="62930"/>
                </a:lnTo>
                <a:lnTo>
                  <a:pt x="33370" y="62940"/>
                </a:lnTo>
                <a:lnTo>
                  <a:pt x="33360" y="63100"/>
                </a:lnTo>
                <a:lnTo>
                  <a:pt x="33350" y="63220"/>
                </a:lnTo>
                <a:lnTo>
                  <a:pt x="33340" y="63380"/>
                </a:lnTo>
                <a:lnTo>
                  <a:pt x="33340" y="63450"/>
                </a:lnTo>
                <a:lnTo>
                  <a:pt x="33340" y="63530"/>
                </a:lnTo>
                <a:lnTo>
                  <a:pt x="33340" y="63540"/>
                </a:lnTo>
                <a:lnTo>
                  <a:pt x="33320" y="63750"/>
                </a:lnTo>
                <a:lnTo>
                  <a:pt x="33320" y="63780"/>
                </a:lnTo>
                <a:lnTo>
                  <a:pt x="33330" y="63810"/>
                </a:lnTo>
                <a:lnTo>
                  <a:pt x="33330" y="63820"/>
                </a:lnTo>
                <a:lnTo>
                  <a:pt x="33340" y="63920"/>
                </a:lnTo>
                <a:lnTo>
                  <a:pt x="33350" y="64040"/>
                </a:lnTo>
                <a:lnTo>
                  <a:pt x="33360" y="64130"/>
                </a:lnTo>
                <a:lnTo>
                  <a:pt x="33340" y="64370"/>
                </a:lnTo>
                <a:lnTo>
                  <a:pt x="33180" y="65070"/>
                </a:lnTo>
                <a:lnTo>
                  <a:pt x="33150" y="65160"/>
                </a:lnTo>
                <a:lnTo>
                  <a:pt x="33130" y="65270"/>
                </a:lnTo>
                <a:lnTo>
                  <a:pt x="33110" y="65350"/>
                </a:lnTo>
                <a:lnTo>
                  <a:pt x="33070" y="65400"/>
                </a:lnTo>
                <a:lnTo>
                  <a:pt x="33070" y="65430"/>
                </a:lnTo>
                <a:lnTo>
                  <a:pt x="33080" y="65510"/>
                </a:lnTo>
                <a:lnTo>
                  <a:pt x="33080" y="65550"/>
                </a:lnTo>
                <a:lnTo>
                  <a:pt x="33110" y="65780"/>
                </a:lnTo>
                <a:lnTo>
                  <a:pt x="33110" y="65790"/>
                </a:lnTo>
                <a:lnTo>
                  <a:pt x="33110" y="65850"/>
                </a:lnTo>
                <a:lnTo>
                  <a:pt x="33110" y="65960"/>
                </a:lnTo>
                <a:lnTo>
                  <a:pt x="33110" y="66000"/>
                </a:lnTo>
                <a:lnTo>
                  <a:pt x="33100" y="66140"/>
                </a:lnTo>
                <a:lnTo>
                  <a:pt x="33100" y="66260"/>
                </a:lnTo>
                <a:lnTo>
                  <a:pt x="33090" y="66350"/>
                </a:lnTo>
                <a:lnTo>
                  <a:pt x="33080" y="66490"/>
                </a:lnTo>
                <a:lnTo>
                  <a:pt x="33060" y="66560"/>
                </a:lnTo>
                <a:lnTo>
                  <a:pt x="33060" y="66580"/>
                </a:lnTo>
                <a:lnTo>
                  <a:pt x="33060" y="66590"/>
                </a:lnTo>
                <a:lnTo>
                  <a:pt x="33060" y="66600"/>
                </a:lnTo>
                <a:lnTo>
                  <a:pt x="33040" y="66710"/>
                </a:lnTo>
                <a:lnTo>
                  <a:pt x="33020" y="66800"/>
                </a:lnTo>
                <a:lnTo>
                  <a:pt x="33020" y="66810"/>
                </a:lnTo>
                <a:lnTo>
                  <a:pt x="33020" y="66820"/>
                </a:lnTo>
                <a:lnTo>
                  <a:pt x="33020" y="66830"/>
                </a:lnTo>
                <a:lnTo>
                  <a:pt x="33020" y="66850"/>
                </a:lnTo>
                <a:lnTo>
                  <a:pt x="33010" y="66980"/>
                </a:lnTo>
                <a:lnTo>
                  <a:pt x="33010" y="67010"/>
                </a:lnTo>
                <a:lnTo>
                  <a:pt x="33090" y="67140"/>
                </a:lnTo>
                <a:lnTo>
                  <a:pt x="33160" y="67260"/>
                </a:lnTo>
                <a:lnTo>
                  <a:pt x="33200" y="67320"/>
                </a:lnTo>
                <a:lnTo>
                  <a:pt x="33320" y="67560"/>
                </a:lnTo>
                <a:lnTo>
                  <a:pt x="33330" y="67580"/>
                </a:lnTo>
                <a:lnTo>
                  <a:pt x="33340" y="67590"/>
                </a:lnTo>
                <a:lnTo>
                  <a:pt x="33430" y="67780"/>
                </a:lnTo>
                <a:lnTo>
                  <a:pt x="33520" y="67960"/>
                </a:lnTo>
                <a:lnTo>
                  <a:pt x="33520" y="67970"/>
                </a:lnTo>
                <a:lnTo>
                  <a:pt x="33530" y="67990"/>
                </a:lnTo>
                <a:lnTo>
                  <a:pt x="33580" y="68100"/>
                </a:lnTo>
                <a:lnTo>
                  <a:pt x="33640" y="68220"/>
                </a:lnTo>
                <a:lnTo>
                  <a:pt x="33640" y="68230"/>
                </a:lnTo>
                <a:lnTo>
                  <a:pt x="33650" y="68260"/>
                </a:lnTo>
                <a:lnTo>
                  <a:pt x="33680" y="68360"/>
                </a:lnTo>
                <a:lnTo>
                  <a:pt x="33690" y="68390"/>
                </a:lnTo>
                <a:lnTo>
                  <a:pt x="33770" y="68620"/>
                </a:lnTo>
                <a:lnTo>
                  <a:pt x="33850" y="68890"/>
                </a:lnTo>
                <a:lnTo>
                  <a:pt x="33840" y="68890"/>
                </a:lnTo>
                <a:lnTo>
                  <a:pt x="33620" y="68800"/>
                </a:lnTo>
                <a:lnTo>
                  <a:pt x="33520" y="68760"/>
                </a:lnTo>
                <a:lnTo>
                  <a:pt x="33320" y="68750"/>
                </a:lnTo>
                <a:lnTo>
                  <a:pt x="33070" y="68740"/>
                </a:lnTo>
                <a:lnTo>
                  <a:pt x="32980" y="68740"/>
                </a:lnTo>
                <a:lnTo>
                  <a:pt x="32850" y="68750"/>
                </a:lnTo>
                <a:lnTo>
                  <a:pt x="32710" y="68770"/>
                </a:lnTo>
                <a:lnTo>
                  <a:pt x="32620" y="68770"/>
                </a:lnTo>
                <a:lnTo>
                  <a:pt x="32490" y="68790"/>
                </a:lnTo>
                <a:lnTo>
                  <a:pt x="32420" y="68810"/>
                </a:lnTo>
                <a:lnTo>
                  <a:pt x="32390" y="68820"/>
                </a:lnTo>
                <a:lnTo>
                  <a:pt x="32330" y="68850"/>
                </a:lnTo>
                <a:lnTo>
                  <a:pt x="32260" y="68880"/>
                </a:lnTo>
                <a:lnTo>
                  <a:pt x="32200" y="68910"/>
                </a:lnTo>
                <a:lnTo>
                  <a:pt x="32150" y="68930"/>
                </a:lnTo>
                <a:lnTo>
                  <a:pt x="32080" y="68960"/>
                </a:lnTo>
                <a:lnTo>
                  <a:pt x="32010" y="68970"/>
                </a:lnTo>
                <a:lnTo>
                  <a:pt x="32000" y="68980"/>
                </a:lnTo>
                <a:lnTo>
                  <a:pt x="31890" y="68980"/>
                </a:lnTo>
                <a:lnTo>
                  <a:pt x="31690" y="68970"/>
                </a:lnTo>
                <a:lnTo>
                  <a:pt x="31610" y="68950"/>
                </a:lnTo>
                <a:lnTo>
                  <a:pt x="31480" y="68900"/>
                </a:lnTo>
                <a:lnTo>
                  <a:pt x="31470" y="68900"/>
                </a:lnTo>
                <a:lnTo>
                  <a:pt x="31460" y="68900"/>
                </a:lnTo>
                <a:lnTo>
                  <a:pt x="31420" y="68880"/>
                </a:lnTo>
                <a:lnTo>
                  <a:pt x="31390" y="68870"/>
                </a:lnTo>
                <a:lnTo>
                  <a:pt x="31360" y="68850"/>
                </a:lnTo>
                <a:lnTo>
                  <a:pt x="31360" y="68840"/>
                </a:lnTo>
                <a:lnTo>
                  <a:pt x="31340" y="68820"/>
                </a:lnTo>
                <a:lnTo>
                  <a:pt x="31330" y="68810"/>
                </a:lnTo>
                <a:lnTo>
                  <a:pt x="31320" y="68790"/>
                </a:lnTo>
                <a:lnTo>
                  <a:pt x="31280" y="68760"/>
                </a:lnTo>
                <a:lnTo>
                  <a:pt x="31260" y="68750"/>
                </a:lnTo>
                <a:lnTo>
                  <a:pt x="31260" y="68740"/>
                </a:lnTo>
                <a:lnTo>
                  <a:pt x="31210" y="68720"/>
                </a:lnTo>
                <a:lnTo>
                  <a:pt x="31190" y="68710"/>
                </a:lnTo>
                <a:lnTo>
                  <a:pt x="31130" y="68690"/>
                </a:lnTo>
                <a:lnTo>
                  <a:pt x="31050" y="68650"/>
                </a:lnTo>
                <a:lnTo>
                  <a:pt x="31040" y="68650"/>
                </a:lnTo>
                <a:lnTo>
                  <a:pt x="31010" y="68630"/>
                </a:lnTo>
                <a:lnTo>
                  <a:pt x="30860" y="68550"/>
                </a:lnTo>
                <a:lnTo>
                  <a:pt x="30760" y="68490"/>
                </a:lnTo>
                <a:lnTo>
                  <a:pt x="30680" y="68450"/>
                </a:lnTo>
                <a:lnTo>
                  <a:pt x="30560" y="68430"/>
                </a:lnTo>
                <a:lnTo>
                  <a:pt x="30440" y="68410"/>
                </a:lnTo>
                <a:lnTo>
                  <a:pt x="30290" y="68390"/>
                </a:lnTo>
                <a:lnTo>
                  <a:pt x="30270" y="68380"/>
                </a:lnTo>
                <a:lnTo>
                  <a:pt x="30260" y="68380"/>
                </a:lnTo>
                <a:lnTo>
                  <a:pt x="30240" y="68380"/>
                </a:lnTo>
                <a:lnTo>
                  <a:pt x="30230" y="68380"/>
                </a:lnTo>
                <a:lnTo>
                  <a:pt x="30220" y="68380"/>
                </a:lnTo>
                <a:lnTo>
                  <a:pt x="30170" y="68370"/>
                </a:lnTo>
                <a:lnTo>
                  <a:pt x="30160" y="68360"/>
                </a:lnTo>
                <a:lnTo>
                  <a:pt x="30030" y="68350"/>
                </a:lnTo>
                <a:lnTo>
                  <a:pt x="29900" y="68340"/>
                </a:lnTo>
                <a:lnTo>
                  <a:pt x="29690" y="68320"/>
                </a:lnTo>
                <a:lnTo>
                  <a:pt x="29450" y="68300"/>
                </a:lnTo>
                <a:lnTo>
                  <a:pt x="29140" y="68260"/>
                </a:lnTo>
                <a:lnTo>
                  <a:pt x="28910" y="68150"/>
                </a:lnTo>
                <a:lnTo>
                  <a:pt x="28520" y="67950"/>
                </a:lnTo>
                <a:lnTo>
                  <a:pt x="28360" y="67900"/>
                </a:lnTo>
                <a:lnTo>
                  <a:pt x="28410" y="67600"/>
                </a:lnTo>
                <a:lnTo>
                  <a:pt x="28360" y="67460"/>
                </a:lnTo>
                <a:lnTo>
                  <a:pt x="28350" y="67420"/>
                </a:lnTo>
                <a:lnTo>
                  <a:pt x="28330" y="67370"/>
                </a:lnTo>
                <a:lnTo>
                  <a:pt x="28230" y="67250"/>
                </a:lnTo>
                <a:lnTo>
                  <a:pt x="28200" y="67210"/>
                </a:lnTo>
                <a:lnTo>
                  <a:pt x="28190" y="67190"/>
                </a:lnTo>
                <a:lnTo>
                  <a:pt x="28190" y="67180"/>
                </a:lnTo>
                <a:lnTo>
                  <a:pt x="28140" y="67080"/>
                </a:lnTo>
                <a:lnTo>
                  <a:pt x="28090" y="67070"/>
                </a:lnTo>
                <a:lnTo>
                  <a:pt x="28040" y="67060"/>
                </a:lnTo>
                <a:lnTo>
                  <a:pt x="27990" y="67050"/>
                </a:lnTo>
                <a:lnTo>
                  <a:pt x="27940" y="67040"/>
                </a:lnTo>
                <a:lnTo>
                  <a:pt x="27660" y="66990"/>
                </a:lnTo>
                <a:lnTo>
                  <a:pt x="27640" y="66950"/>
                </a:lnTo>
                <a:lnTo>
                  <a:pt x="27620" y="66910"/>
                </a:lnTo>
                <a:lnTo>
                  <a:pt x="27600" y="66890"/>
                </a:lnTo>
                <a:lnTo>
                  <a:pt x="27550" y="66800"/>
                </a:lnTo>
                <a:lnTo>
                  <a:pt x="27530" y="66750"/>
                </a:lnTo>
                <a:lnTo>
                  <a:pt x="27520" y="66740"/>
                </a:lnTo>
                <a:lnTo>
                  <a:pt x="27470" y="66640"/>
                </a:lnTo>
                <a:lnTo>
                  <a:pt x="27420" y="66550"/>
                </a:lnTo>
                <a:lnTo>
                  <a:pt x="27420" y="66540"/>
                </a:lnTo>
                <a:lnTo>
                  <a:pt x="27420" y="66510"/>
                </a:lnTo>
                <a:lnTo>
                  <a:pt x="27420" y="66480"/>
                </a:lnTo>
                <a:lnTo>
                  <a:pt x="27420" y="66470"/>
                </a:lnTo>
                <a:lnTo>
                  <a:pt x="27420" y="66450"/>
                </a:lnTo>
                <a:lnTo>
                  <a:pt x="27420" y="66440"/>
                </a:lnTo>
                <a:lnTo>
                  <a:pt x="27420" y="66430"/>
                </a:lnTo>
                <a:lnTo>
                  <a:pt x="27420" y="66420"/>
                </a:lnTo>
                <a:lnTo>
                  <a:pt x="27340" y="66380"/>
                </a:lnTo>
                <a:lnTo>
                  <a:pt x="27300" y="66390"/>
                </a:lnTo>
                <a:lnTo>
                  <a:pt x="27280" y="66390"/>
                </a:lnTo>
                <a:lnTo>
                  <a:pt x="27240" y="66390"/>
                </a:lnTo>
                <a:lnTo>
                  <a:pt x="27180" y="66390"/>
                </a:lnTo>
                <a:lnTo>
                  <a:pt x="27090" y="66380"/>
                </a:lnTo>
                <a:lnTo>
                  <a:pt x="27020" y="66270"/>
                </a:lnTo>
                <a:lnTo>
                  <a:pt x="27020" y="66260"/>
                </a:lnTo>
                <a:lnTo>
                  <a:pt x="27010" y="66200"/>
                </a:lnTo>
                <a:lnTo>
                  <a:pt x="27010" y="66150"/>
                </a:lnTo>
                <a:lnTo>
                  <a:pt x="27010" y="66140"/>
                </a:lnTo>
                <a:lnTo>
                  <a:pt x="27010" y="66120"/>
                </a:lnTo>
                <a:lnTo>
                  <a:pt x="26980" y="66000"/>
                </a:lnTo>
                <a:lnTo>
                  <a:pt x="26980" y="65990"/>
                </a:lnTo>
                <a:lnTo>
                  <a:pt x="26980" y="65980"/>
                </a:lnTo>
                <a:lnTo>
                  <a:pt x="26960" y="65960"/>
                </a:lnTo>
                <a:lnTo>
                  <a:pt x="26950" y="65950"/>
                </a:lnTo>
                <a:lnTo>
                  <a:pt x="26890" y="65880"/>
                </a:lnTo>
                <a:lnTo>
                  <a:pt x="26840" y="65830"/>
                </a:lnTo>
                <a:lnTo>
                  <a:pt x="26780" y="65760"/>
                </a:lnTo>
                <a:lnTo>
                  <a:pt x="26750" y="65720"/>
                </a:lnTo>
                <a:lnTo>
                  <a:pt x="26730" y="65700"/>
                </a:lnTo>
                <a:lnTo>
                  <a:pt x="26680" y="65650"/>
                </a:lnTo>
                <a:lnTo>
                  <a:pt x="26670" y="65620"/>
                </a:lnTo>
                <a:lnTo>
                  <a:pt x="26670" y="65610"/>
                </a:lnTo>
                <a:lnTo>
                  <a:pt x="26670" y="65600"/>
                </a:lnTo>
                <a:lnTo>
                  <a:pt x="26640" y="65510"/>
                </a:lnTo>
                <a:lnTo>
                  <a:pt x="26640" y="65500"/>
                </a:lnTo>
                <a:lnTo>
                  <a:pt x="26640" y="65480"/>
                </a:lnTo>
                <a:lnTo>
                  <a:pt x="26640" y="65470"/>
                </a:lnTo>
                <a:lnTo>
                  <a:pt x="26650" y="65470"/>
                </a:lnTo>
                <a:lnTo>
                  <a:pt x="26650" y="65460"/>
                </a:lnTo>
                <a:lnTo>
                  <a:pt x="26680" y="65440"/>
                </a:lnTo>
                <a:lnTo>
                  <a:pt x="26690" y="65430"/>
                </a:lnTo>
                <a:lnTo>
                  <a:pt x="26700" y="65420"/>
                </a:lnTo>
                <a:lnTo>
                  <a:pt x="26710" y="65410"/>
                </a:lnTo>
                <a:lnTo>
                  <a:pt x="26720" y="65410"/>
                </a:lnTo>
                <a:lnTo>
                  <a:pt x="26730" y="65400"/>
                </a:lnTo>
                <a:lnTo>
                  <a:pt x="26740" y="65390"/>
                </a:lnTo>
                <a:lnTo>
                  <a:pt x="26750" y="65380"/>
                </a:lnTo>
                <a:lnTo>
                  <a:pt x="26760" y="65380"/>
                </a:lnTo>
                <a:lnTo>
                  <a:pt x="26760" y="65370"/>
                </a:lnTo>
                <a:lnTo>
                  <a:pt x="26770" y="65370"/>
                </a:lnTo>
                <a:lnTo>
                  <a:pt x="26780" y="65360"/>
                </a:lnTo>
                <a:lnTo>
                  <a:pt x="26790" y="65360"/>
                </a:lnTo>
                <a:lnTo>
                  <a:pt x="26800" y="65360"/>
                </a:lnTo>
                <a:lnTo>
                  <a:pt x="26810" y="65360"/>
                </a:lnTo>
                <a:lnTo>
                  <a:pt x="26830" y="65370"/>
                </a:lnTo>
                <a:lnTo>
                  <a:pt x="26840" y="65370"/>
                </a:lnTo>
                <a:lnTo>
                  <a:pt x="26880" y="65380"/>
                </a:lnTo>
                <a:lnTo>
                  <a:pt x="26890" y="65380"/>
                </a:lnTo>
                <a:lnTo>
                  <a:pt x="26920" y="65390"/>
                </a:lnTo>
                <a:lnTo>
                  <a:pt x="26930" y="65390"/>
                </a:lnTo>
                <a:lnTo>
                  <a:pt x="26960" y="65400"/>
                </a:lnTo>
                <a:lnTo>
                  <a:pt x="26990" y="65410"/>
                </a:lnTo>
                <a:lnTo>
                  <a:pt x="27010" y="65410"/>
                </a:lnTo>
                <a:lnTo>
                  <a:pt x="27020" y="65410"/>
                </a:lnTo>
                <a:lnTo>
                  <a:pt x="27030" y="65410"/>
                </a:lnTo>
                <a:lnTo>
                  <a:pt x="27050" y="65410"/>
                </a:lnTo>
                <a:lnTo>
                  <a:pt x="27070" y="65410"/>
                </a:lnTo>
                <a:lnTo>
                  <a:pt x="27080" y="65400"/>
                </a:lnTo>
                <a:lnTo>
                  <a:pt x="27180" y="65350"/>
                </a:lnTo>
                <a:lnTo>
                  <a:pt x="27190" y="65340"/>
                </a:lnTo>
                <a:lnTo>
                  <a:pt x="27260" y="65310"/>
                </a:lnTo>
                <a:lnTo>
                  <a:pt x="27270" y="65300"/>
                </a:lnTo>
                <a:lnTo>
                  <a:pt x="27300" y="65290"/>
                </a:lnTo>
                <a:lnTo>
                  <a:pt x="27330" y="65270"/>
                </a:lnTo>
                <a:lnTo>
                  <a:pt x="27340" y="65280"/>
                </a:lnTo>
                <a:lnTo>
                  <a:pt x="27400" y="65290"/>
                </a:lnTo>
                <a:lnTo>
                  <a:pt x="27490" y="65310"/>
                </a:lnTo>
                <a:lnTo>
                  <a:pt x="27510" y="65310"/>
                </a:lnTo>
                <a:lnTo>
                  <a:pt x="27530" y="65310"/>
                </a:lnTo>
                <a:lnTo>
                  <a:pt x="27540" y="65310"/>
                </a:lnTo>
                <a:lnTo>
                  <a:pt x="27570" y="65310"/>
                </a:lnTo>
                <a:lnTo>
                  <a:pt x="27670" y="65300"/>
                </a:lnTo>
                <a:lnTo>
                  <a:pt x="27720" y="65300"/>
                </a:lnTo>
                <a:lnTo>
                  <a:pt x="27740" y="65210"/>
                </a:lnTo>
                <a:lnTo>
                  <a:pt x="27740" y="65190"/>
                </a:lnTo>
                <a:lnTo>
                  <a:pt x="27740" y="65180"/>
                </a:lnTo>
                <a:lnTo>
                  <a:pt x="27740" y="65160"/>
                </a:lnTo>
                <a:lnTo>
                  <a:pt x="27740" y="65120"/>
                </a:lnTo>
                <a:lnTo>
                  <a:pt x="27740" y="65110"/>
                </a:lnTo>
                <a:lnTo>
                  <a:pt x="27740" y="65040"/>
                </a:lnTo>
                <a:lnTo>
                  <a:pt x="27740" y="64950"/>
                </a:lnTo>
                <a:lnTo>
                  <a:pt x="27740" y="64900"/>
                </a:lnTo>
                <a:lnTo>
                  <a:pt x="27740" y="64880"/>
                </a:lnTo>
                <a:lnTo>
                  <a:pt x="27680" y="64800"/>
                </a:lnTo>
                <a:lnTo>
                  <a:pt x="27670" y="64790"/>
                </a:lnTo>
                <a:lnTo>
                  <a:pt x="27660" y="64780"/>
                </a:lnTo>
                <a:lnTo>
                  <a:pt x="27650" y="64780"/>
                </a:lnTo>
                <a:lnTo>
                  <a:pt x="27650" y="64770"/>
                </a:lnTo>
                <a:lnTo>
                  <a:pt x="27640" y="64770"/>
                </a:lnTo>
                <a:lnTo>
                  <a:pt x="27630" y="64760"/>
                </a:lnTo>
                <a:lnTo>
                  <a:pt x="27620" y="64750"/>
                </a:lnTo>
                <a:lnTo>
                  <a:pt x="27600" y="64730"/>
                </a:lnTo>
                <a:lnTo>
                  <a:pt x="27580" y="64720"/>
                </a:lnTo>
                <a:lnTo>
                  <a:pt x="27570" y="64710"/>
                </a:lnTo>
                <a:lnTo>
                  <a:pt x="27560" y="64700"/>
                </a:lnTo>
                <a:lnTo>
                  <a:pt x="27550" y="64700"/>
                </a:lnTo>
                <a:lnTo>
                  <a:pt x="27550" y="64690"/>
                </a:lnTo>
                <a:lnTo>
                  <a:pt x="27510" y="64660"/>
                </a:lnTo>
                <a:lnTo>
                  <a:pt x="27500" y="64660"/>
                </a:lnTo>
                <a:lnTo>
                  <a:pt x="27470" y="64630"/>
                </a:lnTo>
                <a:lnTo>
                  <a:pt x="27440" y="64610"/>
                </a:lnTo>
                <a:lnTo>
                  <a:pt x="27430" y="64600"/>
                </a:lnTo>
                <a:lnTo>
                  <a:pt x="27410" y="64590"/>
                </a:lnTo>
                <a:lnTo>
                  <a:pt x="27410" y="64580"/>
                </a:lnTo>
                <a:lnTo>
                  <a:pt x="27380" y="64560"/>
                </a:lnTo>
                <a:lnTo>
                  <a:pt x="27360" y="64540"/>
                </a:lnTo>
                <a:lnTo>
                  <a:pt x="27340" y="64530"/>
                </a:lnTo>
                <a:lnTo>
                  <a:pt x="27330" y="64520"/>
                </a:lnTo>
                <a:lnTo>
                  <a:pt x="27320" y="64510"/>
                </a:lnTo>
                <a:lnTo>
                  <a:pt x="27300" y="64490"/>
                </a:lnTo>
                <a:lnTo>
                  <a:pt x="27290" y="64490"/>
                </a:lnTo>
                <a:lnTo>
                  <a:pt x="27280" y="64480"/>
                </a:lnTo>
                <a:lnTo>
                  <a:pt x="27280" y="64470"/>
                </a:lnTo>
                <a:lnTo>
                  <a:pt x="27270" y="64470"/>
                </a:lnTo>
                <a:lnTo>
                  <a:pt x="27260" y="64460"/>
                </a:lnTo>
                <a:lnTo>
                  <a:pt x="27250" y="64460"/>
                </a:lnTo>
                <a:lnTo>
                  <a:pt x="27250" y="64450"/>
                </a:lnTo>
                <a:lnTo>
                  <a:pt x="27240" y="64450"/>
                </a:lnTo>
                <a:lnTo>
                  <a:pt x="27240" y="64440"/>
                </a:lnTo>
                <a:lnTo>
                  <a:pt x="27230" y="64430"/>
                </a:lnTo>
                <a:lnTo>
                  <a:pt x="27220" y="64430"/>
                </a:lnTo>
                <a:lnTo>
                  <a:pt x="27160" y="64360"/>
                </a:lnTo>
                <a:lnTo>
                  <a:pt x="27060" y="64170"/>
                </a:lnTo>
                <a:lnTo>
                  <a:pt x="27050" y="64160"/>
                </a:lnTo>
                <a:lnTo>
                  <a:pt x="26940" y="63940"/>
                </a:lnTo>
                <a:lnTo>
                  <a:pt x="26860" y="63820"/>
                </a:lnTo>
                <a:lnTo>
                  <a:pt x="26760" y="63730"/>
                </a:lnTo>
                <a:lnTo>
                  <a:pt x="26660" y="63640"/>
                </a:lnTo>
                <a:lnTo>
                  <a:pt x="26550" y="63550"/>
                </a:lnTo>
                <a:lnTo>
                  <a:pt x="26510" y="63510"/>
                </a:lnTo>
                <a:lnTo>
                  <a:pt x="26480" y="63460"/>
                </a:lnTo>
                <a:lnTo>
                  <a:pt x="26470" y="63460"/>
                </a:lnTo>
                <a:lnTo>
                  <a:pt x="26450" y="63420"/>
                </a:lnTo>
                <a:lnTo>
                  <a:pt x="26420" y="63380"/>
                </a:lnTo>
                <a:lnTo>
                  <a:pt x="26270" y="63280"/>
                </a:lnTo>
                <a:lnTo>
                  <a:pt x="26260" y="63280"/>
                </a:lnTo>
                <a:lnTo>
                  <a:pt x="26250" y="63280"/>
                </a:lnTo>
                <a:lnTo>
                  <a:pt x="26240" y="63280"/>
                </a:lnTo>
                <a:lnTo>
                  <a:pt x="26230" y="63280"/>
                </a:lnTo>
                <a:lnTo>
                  <a:pt x="26220" y="63280"/>
                </a:lnTo>
                <a:lnTo>
                  <a:pt x="26210" y="63280"/>
                </a:lnTo>
                <a:lnTo>
                  <a:pt x="26200" y="63290"/>
                </a:lnTo>
                <a:lnTo>
                  <a:pt x="26190" y="63290"/>
                </a:lnTo>
                <a:lnTo>
                  <a:pt x="26160" y="63290"/>
                </a:lnTo>
                <a:lnTo>
                  <a:pt x="26120" y="63290"/>
                </a:lnTo>
                <a:lnTo>
                  <a:pt x="26100" y="63290"/>
                </a:lnTo>
                <a:lnTo>
                  <a:pt x="26050" y="63290"/>
                </a:lnTo>
                <a:lnTo>
                  <a:pt x="26040" y="63290"/>
                </a:lnTo>
                <a:lnTo>
                  <a:pt x="26010" y="63290"/>
                </a:lnTo>
                <a:lnTo>
                  <a:pt x="25970" y="63300"/>
                </a:lnTo>
                <a:lnTo>
                  <a:pt x="25950" y="63290"/>
                </a:lnTo>
                <a:lnTo>
                  <a:pt x="25880" y="63240"/>
                </a:lnTo>
                <a:lnTo>
                  <a:pt x="25840" y="63210"/>
                </a:lnTo>
                <a:lnTo>
                  <a:pt x="25810" y="63190"/>
                </a:lnTo>
                <a:lnTo>
                  <a:pt x="25770" y="63170"/>
                </a:lnTo>
                <a:lnTo>
                  <a:pt x="25730" y="63140"/>
                </a:lnTo>
                <a:lnTo>
                  <a:pt x="25720" y="63130"/>
                </a:lnTo>
                <a:lnTo>
                  <a:pt x="25710" y="63130"/>
                </a:lnTo>
                <a:lnTo>
                  <a:pt x="25650" y="63100"/>
                </a:lnTo>
                <a:lnTo>
                  <a:pt x="25630" y="63090"/>
                </a:lnTo>
                <a:lnTo>
                  <a:pt x="25620" y="63080"/>
                </a:lnTo>
                <a:lnTo>
                  <a:pt x="25610" y="63080"/>
                </a:lnTo>
                <a:lnTo>
                  <a:pt x="25600" y="63070"/>
                </a:lnTo>
                <a:lnTo>
                  <a:pt x="25540" y="63040"/>
                </a:lnTo>
                <a:lnTo>
                  <a:pt x="25510" y="63030"/>
                </a:lnTo>
                <a:lnTo>
                  <a:pt x="25460" y="63000"/>
                </a:lnTo>
                <a:lnTo>
                  <a:pt x="25440" y="62990"/>
                </a:lnTo>
                <a:lnTo>
                  <a:pt x="25430" y="62990"/>
                </a:lnTo>
                <a:lnTo>
                  <a:pt x="25390" y="62970"/>
                </a:lnTo>
                <a:lnTo>
                  <a:pt x="25390" y="62960"/>
                </a:lnTo>
                <a:lnTo>
                  <a:pt x="25380" y="62960"/>
                </a:lnTo>
                <a:lnTo>
                  <a:pt x="25370" y="62960"/>
                </a:lnTo>
                <a:lnTo>
                  <a:pt x="25360" y="62950"/>
                </a:lnTo>
                <a:lnTo>
                  <a:pt x="25350" y="62950"/>
                </a:lnTo>
                <a:lnTo>
                  <a:pt x="25340" y="62940"/>
                </a:lnTo>
                <a:lnTo>
                  <a:pt x="25330" y="62940"/>
                </a:lnTo>
                <a:lnTo>
                  <a:pt x="25320" y="62930"/>
                </a:lnTo>
                <a:lnTo>
                  <a:pt x="25310" y="62930"/>
                </a:lnTo>
                <a:lnTo>
                  <a:pt x="25300" y="62920"/>
                </a:lnTo>
                <a:lnTo>
                  <a:pt x="25290" y="62920"/>
                </a:lnTo>
                <a:lnTo>
                  <a:pt x="25280" y="62920"/>
                </a:lnTo>
                <a:lnTo>
                  <a:pt x="25260" y="62910"/>
                </a:lnTo>
                <a:lnTo>
                  <a:pt x="25250" y="62900"/>
                </a:lnTo>
                <a:lnTo>
                  <a:pt x="25240" y="62900"/>
                </a:lnTo>
                <a:lnTo>
                  <a:pt x="25210" y="62880"/>
                </a:lnTo>
                <a:lnTo>
                  <a:pt x="25200" y="62880"/>
                </a:lnTo>
                <a:lnTo>
                  <a:pt x="25180" y="62870"/>
                </a:lnTo>
                <a:lnTo>
                  <a:pt x="25160" y="62860"/>
                </a:lnTo>
                <a:lnTo>
                  <a:pt x="25150" y="62860"/>
                </a:lnTo>
                <a:lnTo>
                  <a:pt x="25130" y="62850"/>
                </a:lnTo>
                <a:lnTo>
                  <a:pt x="25120" y="62840"/>
                </a:lnTo>
                <a:lnTo>
                  <a:pt x="25110" y="62840"/>
                </a:lnTo>
                <a:lnTo>
                  <a:pt x="25100" y="62830"/>
                </a:lnTo>
                <a:lnTo>
                  <a:pt x="25080" y="62830"/>
                </a:lnTo>
                <a:lnTo>
                  <a:pt x="25070" y="62820"/>
                </a:lnTo>
                <a:lnTo>
                  <a:pt x="25060" y="62820"/>
                </a:lnTo>
                <a:lnTo>
                  <a:pt x="25050" y="62810"/>
                </a:lnTo>
                <a:lnTo>
                  <a:pt x="25040" y="62810"/>
                </a:lnTo>
                <a:lnTo>
                  <a:pt x="25030" y="62810"/>
                </a:lnTo>
                <a:lnTo>
                  <a:pt x="25020" y="62800"/>
                </a:lnTo>
                <a:lnTo>
                  <a:pt x="25010" y="62800"/>
                </a:lnTo>
                <a:lnTo>
                  <a:pt x="25010" y="62790"/>
                </a:lnTo>
                <a:lnTo>
                  <a:pt x="25000" y="62790"/>
                </a:lnTo>
                <a:lnTo>
                  <a:pt x="24990" y="62790"/>
                </a:lnTo>
                <a:lnTo>
                  <a:pt x="24990" y="62780"/>
                </a:lnTo>
                <a:lnTo>
                  <a:pt x="24980" y="62780"/>
                </a:lnTo>
                <a:lnTo>
                  <a:pt x="24970" y="62780"/>
                </a:lnTo>
                <a:lnTo>
                  <a:pt x="24970" y="62770"/>
                </a:lnTo>
                <a:lnTo>
                  <a:pt x="24960" y="62770"/>
                </a:lnTo>
                <a:lnTo>
                  <a:pt x="24950" y="62770"/>
                </a:lnTo>
                <a:lnTo>
                  <a:pt x="24940" y="62770"/>
                </a:lnTo>
                <a:lnTo>
                  <a:pt x="24930" y="62770"/>
                </a:lnTo>
                <a:lnTo>
                  <a:pt x="24920" y="62770"/>
                </a:lnTo>
                <a:lnTo>
                  <a:pt x="24900" y="62780"/>
                </a:lnTo>
                <a:lnTo>
                  <a:pt x="24890" y="62770"/>
                </a:lnTo>
                <a:lnTo>
                  <a:pt x="24890" y="62760"/>
                </a:lnTo>
                <a:lnTo>
                  <a:pt x="24890" y="62710"/>
                </a:lnTo>
                <a:lnTo>
                  <a:pt x="24890" y="62680"/>
                </a:lnTo>
                <a:lnTo>
                  <a:pt x="24890" y="62660"/>
                </a:lnTo>
                <a:lnTo>
                  <a:pt x="24890" y="62510"/>
                </a:lnTo>
                <a:lnTo>
                  <a:pt x="24880" y="62270"/>
                </a:lnTo>
                <a:lnTo>
                  <a:pt x="24870" y="62270"/>
                </a:lnTo>
                <a:lnTo>
                  <a:pt x="24860" y="62270"/>
                </a:lnTo>
                <a:lnTo>
                  <a:pt x="24850" y="62270"/>
                </a:lnTo>
                <a:lnTo>
                  <a:pt x="24820" y="62270"/>
                </a:lnTo>
                <a:lnTo>
                  <a:pt x="24770" y="62270"/>
                </a:lnTo>
                <a:lnTo>
                  <a:pt x="24750" y="62270"/>
                </a:lnTo>
                <a:lnTo>
                  <a:pt x="24710" y="62270"/>
                </a:lnTo>
                <a:lnTo>
                  <a:pt x="24690" y="62270"/>
                </a:lnTo>
                <a:lnTo>
                  <a:pt x="24650" y="62270"/>
                </a:lnTo>
                <a:lnTo>
                  <a:pt x="24640" y="62270"/>
                </a:lnTo>
                <a:lnTo>
                  <a:pt x="24630" y="62270"/>
                </a:lnTo>
                <a:lnTo>
                  <a:pt x="24580" y="62250"/>
                </a:lnTo>
                <a:lnTo>
                  <a:pt x="24570" y="62250"/>
                </a:lnTo>
                <a:lnTo>
                  <a:pt x="24550" y="62230"/>
                </a:lnTo>
                <a:lnTo>
                  <a:pt x="24500" y="62210"/>
                </a:lnTo>
                <a:lnTo>
                  <a:pt x="24480" y="62200"/>
                </a:lnTo>
                <a:lnTo>
                  <a:pt x="24460" y="62190"/>
                </a:lnTo>
                <a:lnTo>
                  <a:pt x="24450" y="62180"/>
                </a:lnTo>
                <a:lnTo>
                  <a:pt x="24400" y="62180"/>
                </a:lnTo>
                <a:lnTo>
                  <a:pt x="24390" y="62180"/>
                </a:lnTo>
                <a:lnTo>
                  <a:pt x="24370" y="62180"/>
                </a:lnTo>
                <a:lnTo>
                  <a:pt x="24360" y="62190"/>
                </a:lnTo>
                <a:lnTo>
                  <a:pt x="24340" y="62210"/>
                </a:lnTo>
                <a:lnTo>
                  <a:pt x="24310" y="62220"/>
                </a:lnTo>
                <a:lnTo>
                  <a:pt x="24300" y="62230"/>
                </a:lnTo>
                <a:lnTo>
                  <a:pt x="24290" y="62240"/>
                </a:lnTo>
                <a:lnTo>
                  <a:pt x="24300" y="62200"/>
                </a:lnTo>
                <a:lnTo>
                  <a:pt x="24280" y="62200"/>
                </a:lnTo>
                <a:lnTo>
                  <a:pt x="24240" y="62210"/>
                </a:lnTo>
                <a:lnTo>
                  <a:pt x="24220" y="62220"/>
                </a:lnTo>
                <a:lnTo>
                  <a:pt x="24210" y="62220"/>
                </a:lnTo>
                <a:lnTo>
                  <a:pt x="24200" y="62220"/>
                </a:lnTo>
                <a:lnTo>
                  <a:pt x="24150" y="62220"/>
                </a:lnTo>
                <a:lnTo>
                  <a:pt x="24060" y="62210"/>
                </a:lnTo>
                <a:lnTo>
                  <a:pt x="24010" y="62200"/>
                </a:lnTo>
                <a:lnTo>
                  <a:pt x="24000" y="62200"/>
                </a:lnTo>
                <a:lnTo>
                  <a:pt x="23930" y="62190"/>
                </a:lnTo>
                <a:lnTo>
                  <a:pt x="23880" y="62180"/>
                </a:lnTo>
                <a:lnTo>
                  <a:pt x="23870" y="62180"/>
                </a:lnTo>
                <a:lnTo>
                  <a:pt x="23800" y="62160"/>
                </a:lnTo>
                <a:lnTo>
                  <a:pt x="23760" y="62170"/>
                </a:lnTo>
                <a:lnTo>
                  <a:pt x="23700" y="62200"/>
                </a:lnTo>
                <a:lnTo>
                  <a:pt x="23680" y="62210"/>
                </a:lnTo>
                <a:lnTo>
                  <a:pt x="23670" y="62210"/>
                </a:lnTo>
                <a:lnTo>
                  <a:pt x="23640" y="62220"/>
                </a:lnTo>
                <a:lnTo>
                  <a:pt x="23610" y="62230"/>
                </a:lnTo>
                <a:lnTo>
                  <a:pt x="23590" y="62230"/>
                </a:lnTo>
                <a:lnTo>
                  <a:pt x="23530" y="62220"/>
                </a:lnTo>
                <a:lnTo>
                  <a:pt x="23450" y="62210"/>
                </a:lnTo>
                <a:lnTo>
                  <a:pt x="23430" y="62220"/>
                </a:lnTo>
                <a:lnTo>
                  <a:pt x="23420" y="62220"/>
                </a:lnTo>
                <a:lnTo>
                  <a:pt x="23410" y="62220"/>
                </a:lnTo>
                <a:lnTo>
                  <a:pt x="23410" y="62230"/>
                </a:lnTo>
                <a:lnTo>
                  <a:pt x="23400" y="62230"/>
                </a:lnTo>
                <a:lnTo>
                  <a:pt x="23390" y="62230"/>
                </a:lnTo>
                <a:lnTo>
                  <a:pt x="23360" y="62250"/>
                </a:lnTo>
                <a:lnTo>
                  <a:pt x="23350" y="62250"/>
                </a:lnTo>
                <a:lnTo>
                  <a:pt x="23340" y="62260"/>
                </a:lnTo>
                <a:lnTo>
                  <a:pt x="23300" y="62270"/>
                </a:lnTo>
                <a:lnTo>
                  <a:pt x="23290" y="62280"/>
                </a:lnTo>
                <a:lnTo>
                  <a:pt x="23280" y="62280"/>
                </a:lnTo>
                <a:lnTo>
                  <a:pt x="23270" y="62290"/>
                </a:lnTo>
                <a:lnTo>
                  <a:pt x="23260" y="62290"/>
                </a:lnTo>
                <a:lnTo>
                  <a:pt x="23120" y="62170"/>
                </a:lnTo>
                <a:lnTo>
                  <a:pt x="22930" y="62150"/>
                </a:lnTo>
                <a:lnTo>
                  <a:pt x="22860" y="62160"/>
                </a:lnTo>
                <a:lnTo>
                  <a:pt x="22800" y="62170"/>
                </a:lnTo>
                <a:lnTo>
                  <a:pt x="22740" y="62190"/>
                </a:lnTo>
                <a:lnTo>
                  <a:pt x="22700" y="62200"/>
                </a:lnTo>
                <a:lnTo>
                  <a:pt x="22680" y="62200"/>
                </a:lnTo>
                <a:lnTo>
                  <a:pt x="22660" y="62210"/>
                </a:lnTo>
                <a:lnTo>
                  <a:pt x="22650" y="62210"/>
                </a:lnTo>
                <a:lnTo>
                  <a:pt x="22640" y="62210"/>
                </a:lnTo>
                <a:lnTo>
                  <a:pt x="22620" y="62220"/>
                </a:lnTo>
                <a:lnTo>
                  <a:pt x="22610" y="62220"/>
                </a:lnTo>
                <a:lnTo>
                  <a:pt x="22600" y="62230"/>
                </a:lnTo>
                <a:lnTo>
                  <a:pt x="22590" y="62230"/>
                </a:lnTo>
                <a:lnTo>
                  <a:pt x="22560" y="62240"/>
                </a:lnTo>
                <a:lnTo>
                  <a:pt x="22550" y="62250"/>
                </a:lnTo>
                <a:lnTo>
                  <a:pt x="22530" y="62250"/>
                </a:lnTo>
                <a:lnTo>
                  <a:pt x="22520" y="62250"/>
                </a:lnTo>
                <a:lnTo>
                  <a:pt x="22520" y="62260"/>
                </a:lnTo>
                <a:lnTo>
                  <a:pt x="22510" y="62260"/>
                </a:lnTo>
                <a:lnTo>
                  <a:pt x="22500" y="62260"/>
                </a:lnTo>
                <a:lnTo>
                  <a:pt x="22490" y="62270"/>
                </a:lnTo>
                <a:lnTo>
                  <a:pt x="22480" y="62270"/>
                </a:lnTo>
                <a:lnTo>
                  <a:pt x="22450" y="62280"/>
                </a:lnTo>
                <a:lnTo>
                  <a:pt x="22440" y="62290"/>
                </a:lnTo>
                <a:lnTo>
                  <a:pt x="22400" y="62300"/>
                </a:lnTo>
                <a:lnTo>
                  <a:pt x="22330" y="62330"/>
                </a:lnTo>
                <a:lnTo>
                  <a:pt x="22310" y="62330"/>
                </a:lnTo>
                <a:lnTo>
                  <a:pt x="22300" y="62330"/>
                </a:lnTo>
                <a:lnTo>
                  <a:pt x="22280" y="62330"/>
                </a:lnTo>
                <a:lnTo>
                  <a:pt x="22270" y="62330"/>
                </a:lnTo>
                <a:lnTo>
                  <a:pt x="22260" y="62330"/>
                </a:lnTo>
                <a:lnTo>
                  <a:pt x="22240" y="62330"/>
                </a:lnTo>
                <a:lnTo>
                  <a:pt x="22180" y="62320"/>
                </a:lnTo>
                <a:lnTo>
                  <a:pt x="22120" y="62320"/>
                </a:lnTo>
                <a:lnTo>
                  <a:pt x="22100" y="62320"/>
                </a:lnTo>
                <a:lnTo>
                  <a:pt x="22040" y="62320"/>
                </a:lnTo>
                <a:lnTo>
                  <a:pt x="22010" y="62320"/>
                </a:lnTo>
                <a:lnTo>
                  <a:pt x="22000" y="62320"/>
                </a:lnTo>
                <a:lnTo>
                  <a:pt x="21990" y="62320"/>
                </a:lnTo>
                <a:lnTo>
                  <a:pt x="21990" y="62310"/>
                </a:lnTo>
                <a:lnTo>
                  <a:pt x="21980" y="62310"/>
                </a:lnTo>
                <a:lnTo>
                  <a:pt x="21970" y="62310"/>
                </a:lnTo>
                <a:lnTo>
                  <a:pt x="21940" y="62310"/>
                </a:lnTo>
                <a:lnTo>
                  <a:pt x="21930" y="62310"/>
                </a:lnTo>
                <a:lnTo>
                  <a:pt x="21910" y="62310"/>
                </a:lnTo>
                <a:lnTo>
                  <a:pt x="21900" y="62310"/>
                </a:lnTo>
                <a:lnTo>
                  <a:pt x="21890" y="62310"/>
                </a:lnTo>
                <a:lnTo>
                  <a:pt x="21880" y="62310"/>
                </a:lnTo>
                <a:lnTo>
                  <a:pt x="21870" y="62310"/>
                </a:lnTo>
                <a:lnTo>
                  <a:pt x="21860" y="62310"/>
                </a:lnTo>
                <a:lnTo>
                  <a:pt x="21710" y="62290"/>
                </a:lnTo>
                <a:lnTo>
                  <a:pt x="21630" y="62210"/>
                </a:lnTo>
                <a:lnTo>
                  <a:pt x="21580" y="62160"/>
                </a:lnTo>
                <a:lnTo>
                  <a:pt x="21550" y="62120"/>
                </a:lnTo>
                <a:lnTo>
                  <a:pt x="21510" y="62060"/>
                </a:lnTo>
                <a:lnTo>
                  <a:pt x="21490" y="62030"/>
                </a:lnTo>
                <a:lnTo>
                  <a:pt x="21480" y="62030"/>
                </a:lnTo>
                <a:lnTo>
                  <a:pt x="21480" y="62020"/>
                </a:lnTo>
                <a:lnTo>
                  <a:pt x="21460" y="62010"/>
                </a:lnTo>
                <a:lnTo>
                  <a:pt x="21450" y="62000"/>
                </a:lnTo>
                <a:lnTo>
                  <a:pt x="21440" y="62000"/>
                </a:lnTo>
                <a:lnTo>
                  <a:pt x="21440" y="61990"/>
                </a:lnTo>
                <a:lnTo>
                  <a:pt x="21430" y="61990"/>
                </a:lnTo>
                <a:lnTo>
                  <a:pt x="21420" y="61990"/>
                </a:lnTo>
                <a:lnTo>
                  <a:pt x="21420" y="61980"/>
                </a:lnTo>
                <a:lnTo>
                  <a:pt x="21400" y="61970"/>
                </a:lnTo>
                <a:lnTo>
                  <a:pt x="21390" y="61970"/>
                </a:lnTo>
                <a:lnTo>
                  <a:pt x="21370" y="61960"/>
                </a:lnTo>
                <a:lnTo>
                  <a:pt x="21350" y="61960"/>
                </a:lnTo>
                <a:lnTo>
                  <a:pt x="21340" y="61950"/>
                </a:lnTo>
                <a:lnTo>
                  <a:pt x="21270" y="61930"/>
                </a:lnTo>
                <a:lnTo>
                  <a:pt x="21220" y="61910"/>
                </a:lnTo>
                <a:lnTo>
                  <a:pt x="21210" y="61910"/>
                </a:lnTo>
                <a:lnTo>
                  <a:pt x="21170" y="61890"/>
                </a:lnTo>
                <a:lnTo>
                  <a:pt x="21160" y="61890"/>
                </a:lnTo>
                <a:lnTo>
                  <a:pt x="21140" y="61870"/>
                </a:lnTo>
                <a:lnTo>
                  <a:pt x="21130" y="61870"/>
                </a:lnTo>
                <a:lnTo>
                  <a:pt x="21110" y="61860"/>
                </a:lnTo>
                <a:lnTo>
                  <a:pt x="21060" y="61830"/>
                </a:lnTo>
                <a:lnTo>
                  <a:pt x="21010" y="61810"/>
                </a:lnTo>
                <a:lnTo>
                  <a:pt x="21010" y="61800"/>
                </a:lnTo>
                <a:lnTo>
                  <a:pt x="20960" y="61770"/>
                </a:lnTo>
                <a:lnTo>
                  <a:pt x="20940" y="61760"/>
                </a:lnTo>
                <a:lnTo>
                  <a:pt x="20900" y="61730"/>
                </a:lnTo>
                <a:lnTo>
                  <a:pt x="20890" y="61720"/>
                </a:lnTo>
                <a:lnTo>
                  <a:pt x="20880" y="61720"/>
                </a:lnTo>
                <a:lnTo>
                  <a:pt x="20870" y="61720"/>
                </a:lnTo>
                <a:lnTo>
                  <a:pt x="20850" y="61710"/>
                </a:lnTo>
                <a:lnTo>
                  <a:pt x="20830" y="61690"/>
                </a:lnTo>
                <a:lnTo>
                  <a:pt x="20810" y="61690"/>
                </a:lnTo>
                <a:lnTo>
                  <a:pt x="20790" y="61680"/>
                </a:lnTo>
                <a:lnTo>
                  <a:pt x="20770" y="61670"/>
                </a:lnTo>
                <a:lnTo>
                  <a:pt x="20740" y="61660"/>
                </a:lnTo>
                <a:lnTo>
                  <a:pt x="20730" y="61650"/>
                </a:lnTo>
                <a:lnTo>
                  <a:pt x="20710" y="61640"/>
                </a:lnTo>
                <a:lnTo>
                  <a:pt x="20690" y="61630"/>
                </a:lnTo>
                <a:lnTo>
                  <a:pt x="20680" y="61630"/>
                </a:lnTo>
                <a:lnTo>
                  <a:pt x="20680" y="61620"/>
                </a:lnTo>
                <a:lnTo>
                  <a:pt x="20670" y="61610"/>
                </a:lnTo>
                <a:lnTo>
                  <a:pt x="20670" y="61600"/>
                </a:lnTo>
                <a:lnTo>
                  <a:pt x="20640" y="61570"/>
                </a:lnTo>
                <a:lnTo>
                  <a:pt x="20620" y="61550"/>
                </a:lnTo>
                <a:lnTo>
                  <a:pt x="20620" y="61540"/>
                </a:lnTo>
                <a:lnTo>
                  <a:pt x="20610" y="61540"/>
                </a:lnTo>
                <a:lnTo>
                  <a:pt x="20610" y="61530"/>
                </a:lnTo>
                <a:lnTo>
                  <a:pt x="20600" y="61530"/>
                </a:lnTo>
                <a:lnTo>
                  <a:pt x="20590" y="61520"/>
                </a:lnTo>
                <a:lnTo>
                  <a:pt x="20580" y="61520"/>
                </a:lnTo>
                <a:lnTo>
                  <a:pt x="20520" y="61480"/>
                </a:lnTo>
                <a:lnTo>
                  <a:pt x="20510" y="61480"/>
                </a:lnTo>
                <a:lnTo>
                  <a:pt x="20510" y="61470"/>
                </a:lnTo>
                <a:lnTo>
                  <a:pt x="20500" y="61470"/>
                </a:lnTo>
                <a:lnTo>
                  <a:pt x="20490" y="61470"/>
                </a:lnTo>
                <a:lnTo>
                  <a:pt x="20480" y="61470"/>
                </a:lnTo>
                <a:lnTo>
                  <a:pt x="20470" y="61470"/>
                </a:lnTo>
                <a:lnTo>
                  <a:pt x="20460" y="61470"/>
                </a:lnTo>
                <a:lnTo>
                  <a:pt x="20450" y="61470"/>
                </a:lnTo>
                <a:lnTo>
                  <a:pt x="20430" y="61470"/>
                </a:lnTo>
                <a:lnTo>
                  <a:pt x="20400" y="61470"/>
                </a:lnTo>
                <a:lnTo>
                  <a:pt x="20380" y="61470"/>
                </a:lnTo>
                <a:lnTo>
                  <a:pt x="20370" y="61470"/>
                </a:lnTo>
                <a:lnTo>
                  <a:pt x="20360" y="61470"/>
                </a:lnTo>
                <a:lnTo>
                  <a:pt x="20350" y="61470"/>
                </a:lnTo>
                <a:lnTo>
                  <a:pt x="20340" y="61460"/>
                </a:lnTo>
                <a:lnTo>
                  <a:pt x="20330" y="61460"/>
                </a:lnTo>
                <a:lnTo>
                  <a:pt x="20310" y="61450"/>
                </a:lnTo>
                <a:lnTo>
                  <a:pt x="20300" y="61450"/>
                </a:lnTo>
                <a:lnTo>
                  <a:pt x="20290" y="61440"/>
                </a:lnTo>
                <a:lnTo>
                  <a:pt x="20280" y="61430"/>
                </a:lnTo>
                <a:lnTo>
                  <a:pt x="20270" y="61430"/>
                </a:lnTo>
                <a:lnTo>
                  <a:pt x="20260" y="61430"/>
                </a:lnTo>
                <a:lnTo>
                  <a:pt x="20250" y="61430"/>
                </a:lnTo>
                <a:lnTo>
                  <a:pt x="20240" y="61430"/>
                </a:lnTo>
                <a:lnTo>
                  <a:pt x="20220" y="61430"/>
                </a:lnTo>
                <a:lnTo>
                  <a:pt x="20200" y="61430"/>
                </a:lnTo>
                <a:lnTo>
                  <a:pt x="20190" y="61430"/>
                </a:lnTo>
                <a:lnTo>
                  <a:pt x="20190" y="61420"/>
                </a:lnTo>
                <a:lnTo>
                  <a:pt x="20180" y="61420"/>
                </a:lnTo>
                <a:lnTo>
                  <a:pt x="20170" y="61420"/>
                </a:lnTo>
                <a:lnTo>
                  <a:pt x="20160" y="61420"/>
                </a:lnTo>
                <a:lnTo>
                  <a:pt x="20150" y="61420"/>
                </a:lnTo>
                <a:lnTo>
                  <a:pt x="20140" y="61420"/>
                </a:lnTo>
                <a:lnTo>
                  <a:pt x="20120" y="61420"/>
                </a:lnTo>
                <a:lnTo>
                  <a:pt x="20110" y="61420"/>
                </a:lnTo>
                <a:lnTo>
                  <a:pt x="20100" y="61420"/>
                </a:lnTo>
                <a:lnTo>
                  <a:pt x="20090" y="61420"/>
                </a:lnTo>
                <a:lnTo>
                  <a:pt x="20080" y="61420"/>
                </a:lnTo>
                <a:lnTo>
                  <a:pt x="20070" y="61420"/>
                </a:lnTo>
                <a:lnTo>
                  <a:pt x="20070" y="61410"/>
                </a:lnTo>
                <a:lnTo>
                  <a:pt x="20060" y="61410"/>
                </a:lnTo>
                <a:lnTo>
                  <a:pt x="20050" y="61410"/>
                </a:lnTo>
                <a:lnTo>
                  <a:pt x="20040" y="61410"/>
                </a:lnTo>
                <a:lnTo>
                  <a:pt x="20030" y="61410"/>
                </a:lnTo>
                <a:lnTo>
                  <a:pt x="20020" y="61410"/>
                </a:lnTo>
                <a:lnTo>
                  <a:pt x="19990" y="61410"/>
                </a:lnTo>
                <a:lnTo>
                  <a:pt x="19980" y="61410"/>
                </a:lnTo>
                <a:lnTo>
                  <a:pt x="19970" y="61420"/>
                </a:lnTo>
                <a:lnTo>
                  <a:pt x="19960" y="61420"/>
                </a:lnTo>
                <a:lnTo>
                  <a:pt x="19940" y="61430"/>
                </a:lnTo>
                <a:lnTo>
                  <a:pt x="19930" y="61440"/>
                </a:lnTo>
                <a:lnTo>
                  <a:pt x="19920" y="61440"/>
                </a:lnTo>
                <a:lnTo>
                  <a:pt x="19910" y="61440"/>
                </a:lnTo>
                <a:lnTo>
                  <a:pt x="19890" y="61440"/>
                </a:lnTo>
                <a:lnTo>
                  <a:pt x="19880" y="61450"/>
                </a:lnTo>
                <a:lnTo>
                  <a:pt x="19860" y="61450"/>
                </a:lnTo>
                <a:lnTo>
                  <a:pt x="19850" y="61450"/>
                </a:lnTo>
                <a:lnTo>
                  <a:pt x="19840" y="61450"/>
                </a:lnTo>
                <a:lnTo>
                  <a:pt x="19820" y="61450"/>
                </a:lnTo>
                <a:lnTo>
                  <a:pt x="19800" y="61460"/>
                </a:lnTo>
                <a:lnTo>
                  <a:pt x="19790" y="61460"/>
                </a:lnTo>
                <a:lnTo>
                  <a:pt x="19780" y="61460"/>
                </a:lnTo>
                <a:lnTo>
                  <a:pt x="19780" y="61450"/>
                </a:lnTo>
                <a:lnTo>
                  <a:pt x="19750" y="61450"/>
                </a:lnTo>
                <a:lnTo>
                  <a:pt x="19740" y="61450"/>
                </a:lnTo>
                <a:lnTo>
                  <a:pt x="19710" y="61450"/>
                </a:lnTo>
                <a:lnTo>
                  <a:pt x="19700" y="61440"/>
                </a:lnTo>
                <a:lnTo>
                  <a:pt x="19690" y="61440"/>
                </a:lnTo>
                <a:lnTo>
                  <a:pt x="19670" y="61440"/>
                </a:lnTo>
                <a:lnTo>
                  <a:pt x="19610" y="61430"/>
                </a:lnTo>
                <a:lnTo>
                  <a:pt x="19600" y="61430"/>
                </a:lnTo>
                <a:lnTo>
                  <a:pt x="19580" y="61430"/>
                </a:lnTo>
                <a:lnTo>
                  <a:pt x="19570" y="61430"/>
                </a:lnTo>
                <a:lnTo>
                  <a:pt x="19560" y="61430"/>
                </a:lnTo>
                <a:lnTo>
                  <a:pt x="19550" y="61420"/>
                </a:lnTo>
                <a:lnTo>
                  <a:pt x="19530" y="61420"/>
                </a:lnTo>
                <a:lnTo>
                  <a:pt x="19520" y="61420"/>
                </a:lnTo>
                <a:lnTo>
                  <a:pt x="19510" y="61410"/>
                </a:lnTo>
                <a:lnTo>
                  <a:pt x="19470" y="61400"/>
                </a:lnTo>
                <a:lnTo>
                  <a:pt x="19460" y="61400"/>
                </a:lnTo>
                <a:lnTo>
                  <a:pt x="19450" y="61400"/>
                </a:lnTo>
                <a:lnTo>
                  <a:pt x="19440" y="61390"/>
                </a:lnTo>
                <a:lnTo>
                  <a:pt x="19430" y="61390"/>
                </a:lnTo>
                <a:lnTo>
                  <a:pt x="19420" y="61390"/>
                </a:lnTo>
                <a:lnTo>
                  <a:pt x="19410" y="61390"/>
                </a:lnTo>
                <a:lnTo>
                  <a:pt x="19400" y="61390"/>
                </a:lnTo>
                <a:lnTo>
                  <a:pt x="19390" y="61390"/>
                </a:lnTo>
                <a:lnTo>
                  <a:pt x="19380" y="61390"/>
                </a:lnTo>
                <a:lnTo>
                  <a:pt x="19370" y="61390"/>
                </a:lnTo>
                <a:lnTo>
                  <a:pt x="19330" y="61380"/>
                </a:lnTo>
                <a:lnTo>
                  <a:pt x="19220" y="61370"/>
                </a:lnTo>
                <a:lnTo>
                  <a:pt x="19170" y="61370"/>
                </a:lnTo>
                <a:lnTo>
                  <a:pt x="19130" y="61360"/>
                </a:lnTo>
                <a:lnTo>
                  <a:pt x="19110" y="61360"/>
                </a:lnTo>
                <a:lnTo>
                  <a:pt x="19100" y="61360"/>
                </a:lnTo>
                <a:lnTo>
                  <a:pt x="19030" y="61350"/>
                </a:lnTo>
                <a:lnTo>
                  <a:pt x="19020" y="61350"/>
                </a:lnTo>
                <a:lnTo>
                  <a:pt x="19000" y="61340"/>
                </a:lnTo>
                <a:lnTo>
                  <a:pt x="18990" y="61340"/>
                </a:lnTo>
                <a:lnTo>
                  <a:pt x="18930" y="61340"/>
                </a:lnTo>
                <a:lnTo>
                  <a:pt x="18910" y="61340"/>
                </a:lnTo>
                <a:lnTo>
                  <a:pt x="18880" y="61340"/>
                </a:lnTo>
                <a:lnTo>
                  <a:pt x="18870" y="61340"/>
                </a:lnTo>
                <a:lnTo>
                  <a:pt x="18830" y="61330"/>
                </a:lnTo>
                <a:lnTo>
                  <a:pt x="18820" y="61330"/>
                </a:lnTo>
                <a:lnTo>
                  <a:pt x="18810" y="61320"/>
                </a:lnTo>
                <a:lnTo>
                  <a:pt x="18810" y="61310"/>
                </a:lnTo>
                <a:lnTo>
                  <a:pt x="18810" y="61300"/>
                </a:lnTo>
                <a:lnTo>
                  <a:pt x="18820" y="61270"/>
                </a:lnTo>
                <a:lnTo>
                  <a:pt x="18830" y="61270"/>
                </a:lnTo>
                <a:lnTo>
                  <a:pt x="18840" y="61240"/>
                </a:lnTo>
                <a:lnTo>
                  <a:pt x="18840" y="61230"/>
                </a:lnTo>
                <a:lnTo>
                  <a:pt x="18930" y="61180"/>
                </a:lnTo>
                <a:lnTo>
                  <a:pt x="18970" y="61160"/>
                </a:lnTo>
                <a:lnTo>
                  <a:pt x="19020" y="61120"/>
                </a:lnTo>
                <a:lnTo>
                  <a:pt x="19050" y="61110"/>
                </a:lnTo>
                <a:lnTo>
                  <a:pt x="19130" y="61070"/>
                </a:lnTo>
                <a:lnTo>
                  <a:pt x="19150" y="61060"/>
                </a:lnTo>
                <a:lnTo>
                  <a:pt x="19220" y="61030"/>
                </a:lnTo>
                <a:lnTo>
                  <a:pt x="19240" y="61010"/>
                </a:lnTo>
                <a:lnTo>
                  <a:pt x="19300" y="61000"/>
                </a:lnTo>
                <a:lnTo>
                  <a:pt x="19330" y="61000"/>
                </a:lnTo>
                <a:lnTo>
                  <a:pt x="19350" y="60990"/>
                </a:lnTo>
                <a:lnTo>
                  <a:pt x="19380" y="60960"/>
                </a:lnTo>
                <a:lnTo>
                  <a:pt x="19380" y="60950"/>
                </a:lnTo>
                <a:lnTo>
                  <a:pt x="19400" y="60920"/>
                </a:lnTo>
                <a:lnTo>
                  <a:pt x="19420" y="60910"/>
                </a:lnTo>
                <a:lnTo>
                  <a:pt x="19450" y="60900"/>
                </a:lnTo>
                <a:lnTo>
                  <a:pt x="19450" y="60890"/>
                </a:lnTo>
                <a:lnTo>
                  <a:pt x="19540" y="60870"/>
                </a:lnTo>
                <a:lnTo>
                  <a:pt x="19550" y="60860"/>
                </a:lnTo>
                <a:lnTo>
                  <a:pt x="19560" y="60860"/>
                </a:lnTo>
                <a:lnTo>
                  <a:pt x="19590" y="60850"/>
                </a:lnTo>
                <a:lnTo>
                  <a:pt x="19600" y="60850"/>
                </a:lnTo>
                <a:lnTo>
                  <a:pt x="19610" y="60840"/>
                </a:lnTo>
                <a:lnTo>
                  <a:pt x="19610" y="60830"/>
                </a:lnTo>
                <a:lnTo>
                  <a:pt x="19620" y="60830"/>
                </a:lnTo>
                <a:lnTo>
                  <a:pt x="19650" y="60800"/>
                </a:lnTo>
                <a:lnTo>
                  <a:pt x="19670" y="60780"/>
                </a:lnTo>
                <a:lnTo>
                  <a:pt x="19680" y="60770"/>
                </a:lnTo>
                <a:lnTo>
                  <a:pt x="19690" y="60760"/>
                </a:lnTo>
                <a:lnTo>
                  <a:pt x="19700" y="60760"/>
                </a:lnTo>
                <a:lnTo>
                  <a:pt x="19710" y="60760"/>
                </a:lnTo>
                <a:lnTo>
                  <a:pt x="19720" y="60760"/>
                </a:lnTo>
                <a:lnTo>
                  <a:pt x="19730" y="60760"/>
                </a:lnTo>
                <a:lnTo>
                  <a:pt x="19740" y="60760"/>
                </a:lnTo>
                <a:lnTo>
                  <a:pt x="19750" y="60750"/>
                </a:lnTo>
                <a:lnTo>
                  <a:pt x="19760" y="60750"/>
                </a:lnTo>
                <a:lnTo>
                  <a:pt x="19760" y="60740"/>
                </a:lnTo>
                <a:lnTo>
                  <a:pt x="19770" y="60740"/>
                </a:lnTo>
                <a:lnTo>
                  <a:pt x="19770" y="60730"/>
                </a:lnTo>
                <a:lnTo>
                  <a:pt x="19770" y="60720"/>
                </a:lnTo>
                <a:lnTo>
                  <a:pt x="19780" y="60720"/>
                </a:lnTo>
                <a:lnTo>
                  <a:pt x="19780" y="60710"/>
                </a:lnTo>
                <a:lnTo>
                  <a:pt x="19780" y="60700"/>
                </a:lnTo>
                <a:lnTo>
                  <a:pt x="19790" y="60700"/>
                </a:lnTo>
                <a:lnTo>
                  <a:pt x="19790" y="60690"/>
                </a:lnTo>
                <a:lnTo>
                  <a:pt x="19800" y="60680"/>
                </a:lnTo>
                <a:lnTo>
                  <a:pt x="19800" y="60670"/>
                </a:lnTo>
                <a:lnTo>
                  <a:pt x="19810" y="60670"/>
                </a:lnTo>
                <a:lnTo>
                  <a:pt x="19810" y="60660"/>
                </a:lnTo>
                <a:lnTo>
                  <a:pt x="19820" y="60660"/>
                </a:lnTo>
                <a:lnTo>
                  <a:pt x="19830" y="60660"/>
                </a:lnTo>
                <a:lnTo>
                  <a:pt x="19850" y="60650"/>
                </a:lnTo>
                <a:lnTo>
                  <a:pt x="19860" y="60650"/>
                </a:lnTo>
                <a:lnTo>
                  <a:pt x="19860" y="60640"/>
                </a:lnTo>
                <a:lnTo>
                  <a:pt x="19870" y="60630"/>
                </a:lnTo>
                <a:lnTo>
                  <a:pt x="19870" y="60620"/>
                </a:lnTo>
                <a:lnTo>
                  <a:pt x="19870" y="60610"/>
                </a:lnTo>
                <a:lnTo>
                  <a:pt x="19860" y="60570"/>
                </a:lnTo>
                <a:lnTo>
                  <a:pt x="19860" y="60560"/>
                </a:lnTo>
                <a:lnTo>
                  <a:pt x="19870" y="60550"/>
                </a:lnTo>
                <a:lnTo>
                  <a:pt x="19870" y="60540"/>
                </a:lnTo>
                <a:lnTo>
                  <a:pt x="19880" y="60540"/>
                </a:lnTo>
                <a:lnTo>
                  <a:pt x="19890" y="60510"/>
                </a:lnTo>
                <a:lnTo>
                  <a:pt x="19900" y="60490"/>
                </a:lnTo>
                <a:lnTo>
                  <a:pt x="19910" y="60470"/>
                </a:lnTo>
                <a:lnTo>
                  <a:pt x="19960" y="60390"/>
                </a:lnTo>
                <a:lnTo>
                  <a:pt x="19970" y="60370"/>
                </a:lnTo>
                <a:lnTo>
                  <a:pt x="19990" y="60350"/>
                </a:lnTo>
                <a:lnTo>
                  <a:pt x="20050" y="60240"/>
                </a:lnTo>
                <a:lnTo>
                  <a:pt x="20060" y="60230"/>
                </a:lnTo>
                <a:lnTo>
                  <a:pt x="20160" y="60060"/>
                </a:lnTo>
                <a:lnTo>
                  <a:pt x="20230" y="59950"/>
                </a:lnTo>
                <a:lnTo>
                  <a:pt x="20270" y="59890"/>
                </a:lnTo>
                <a:lnTo>
                  <a:pt x="20270" y="59880"/>
                </a:lnTo>
                <a:lnTo>
                  <a:pt x="20260" y="59840"/>
                </a:lnTo>
                <a:lnTo>
                  <a:pt x="20260" y="59820"/>
                </a:lnTo>
                <a:lnTo>
                  <a:pt x="20260" y="59810"/>
                </a:lnTo>
                <a:lnTo>
                  <a:pt x="20250" y="59810"/>
                </a:lnTo>
                <a:lnTo>
                  <a:pt x="20250" y="59800"/>
                </a:lnTo>
                <a:lnTo>
                  <a:pt x="20220" y="59770"/>
                </a:lnTo>
                <a:lnTo>
                  <a:pt x="20210" y="59760"/>
                </a:lnTo>
                <a:lnTo>
                  <a:pt x="20180" y="59730"/>
                </a:lnTo>
                <a:lnTo>
                  <a:pt x="20170" y="59710"/>
                </a:lnTo>
                <a:lnTo>
                  <a:pt x="20130" y="59670"/>
                </a:lnTo>
                <a:lnTo>
                  <a:pt x="20130" y="59660"/>
                </a:lnTo>
                <a:lnTo>
                  <a:pt x="20110" y="59650"/>
                </a:lnTo>
                <a:lnTo>
                  <a:pt x="20100" y="59640"/>
                </a:lnTo>
                <a:lnTo>
                  <a:pt x="20100" y="59630"/>
                </a:lnTo>
                <a:lnTo>
                  <a:pt x="20090" y="59630"/>
                </a:lnTo>
                <a:lnTo>
                  <a:pt x="20080" y="59630"/>
                </a:lnTo>
                <a:lnTo>
                  <a:pt x="20070" y="59630"/>
                </a:lnTo>
                <a:lnTo>
                  <a:pt x="20060" y="59630"/>
                </a:lnTo>
                <a:lnTo>
                  <a:pt x="20050" y="59630"/>
                </a:lnTo>
                <a:lnTo>
                  <a:pt x="20040" y="59640"/>
                </a:lnTo>
                <a:lnTo>
                  <a:pt x="20030" y="59640"/>
                </a:lnTo>
                <a:lnTo>
                  <a:pt x="20020" y="59640"/>
                </a:lnTo>
                <a:lnTo>
                  <a:pt x="20010" y="59640"/>
                </a:lnTo>
                <a:lnTo>
                  <a:pt x="20000" y="59640"/>
                </a:lnTo>
                <a:lnTo>
                  <a:pt x="19990" y="59640"/>
                </a:lnTo>
                <a:lnTo>
                  <a:pt x="19980" y="59640"/>
                </a:lnTo>
                <a:lnTo>
                  <a:pt x="19970" y="59650"/>
                </a:lnTo>
                <a:lnTo>
                  <a:pt x="19960" y="59650"/>
                </a:lnTo>
                <a:lnTo>
                  <a:pt x="19940" y="59650"/>
                </a:lnTo>
                <a:lnTo>
                  <a:pt x="19930" y="59650"/>
                </a:lnTo>
                <a:lnTo>
                  <a:pt x="19920" y="59650"/>
                </a:lnTo>
                <a:lnTo>
                  <a:pt x="19900" y="59650"/>
                </a:lnTo>
                <a:lnTo>
                  <a:pt x="19890" y="59660"/>
                </a:lnTo>
                <a:lnTo>
                  <a:pt x="19870" y="59660"/>
                </a:lnTo>
                <a:lnTo>
                  <a:pt x="19860" y="59660"/>
                </a:lnTo>
                <a:lnTo>
                  <a:pt x="19850" y="59660"/>
                </a:lnTo>
                <a:lnTo>
                  <a:pt x="19840" y="59660"/>
                </a:lnTo>
                <a:lnTo>
                  <a:pt x="19770" y="59670"/>
                </a:lnTo>
                <a:lnTo>
                  <a:pt x="19760" y="59680"/>
                </a:lnTo>
                <a:lnTo>
                  <a:pt x="19740" y="59680"/>
                </a:lnTo>
                <a:lnTo>
                  <a:pt x="19710" y="59680"/>
                </a:lnTo>
                <a:lnTo>
                  <a:pt x="19660" y="59690"/>
                </a:lnTo>
                <a:lnTo>
                  <a:pt x="19650" y="59690"/>
                </a:lnTo>
                <a:lnTo>
                  <a:pt x="19630" y="59690"/>
                </a:lnTo>
                <a:lnTo>
                  <a:pt x="19620" y="59690"/>
                </a:lnTo>
                <a:lnTo>
                  <a:pt x="19610" y="59700"/>
                </a:lnTo>
                <a:lnTo>
                  <a:pt x="19550" y="59700"/>
                </a:lnTo>
                <a:lnTo>
                  <a:pt x="19540" y="59700"/>
                </a:lnTo>
                <a:lnTo>
                  <a:pt x="19520" y="59710"/>
                </a:lnTo>
                <a:lnTo>
                  <a:pt x="19510" y="59710"/>
                </a:lnTo>
                <a:lnTo>
                  <a:pt x="19490" y="59710"/>
                </a:lnTo>
                <a:lnTo>
                  <a:pt x="19480" y="59710"/>
                </a:lnTo>
                <a:lnTo>
                  <a:pt x="19470" y="59710"/>
                </a:lnTo>
                <a:lnTo>
                  <a:pt x="19460" y="59710"/>
                </a:lnTo>
                <a:lnTo>
                  <a:pt x="19440" y="59710"/>
                </a:lnTo>
                <a:lnTo>
                  <a:pt x="19410" y="59710"/>
                </a:lnTo>
                <a:lnTo>
                  <a:pt x="19400" y="59710"/>
                </a:lnTo>
                <a:lnTo>
                  <a:pt x="19390" y="59710"/>
                </a:lnTo>
                <a:lnTo>
                  <a:pt x="19380" y="59710"/>
                </a:lnTo>
                <a:lnTo>
                  <a:pt x="19370" y="59710"/>
                </a:lnTo>
                <a:lnTo>
                  <a:pt x="19340" y="59710"/>
                </a:lnTo>
                <a:lnTo>
                  <a:pt x="19330" y="59710"/>
                </a:lnTo>
                <a:lnTo>
                  <a:pt x="19320" y="59710"/>
                </a:lnTo>
                <a:lnTo>
                  <a:pt x="19310" y="59710"/>
                </a:lnTo>
                <a:lnTo>
                  <a:pt x="19290" y="59710"/>
                </a:lnTo>
                <a:lnTo>
                  <a:pt x="19230" y="59710"/>
                </a:lnTo>
                <a:lnTo>
                  <a:pt x="19200" y="59710"/>
                </a:lnTo>
                <a:lnTo>
                  <a:pt x="19160" y="59710"/>
                </a:lnTo>
                <a:lnTo>
                  <a:pt x="19100" y="59710"/>
                </a:lnTo>
                <a:lnTo>
                  <a:pt x="18990" y="59710"/>
                </a:lnTo>
                <a:lnTo>
                  <a:pt x="18960" y="59710"/>
                </a:lnTo>
                <a:lnTo>
                  <a:pt x="18940" y="59710"/>
                </a:lnTo>
                <a:lnTo>
                  <a:pt x="18930" y="59710"/>
                </a:lnTo>
                <a:lnTo>
                  <a:pt x="18670" y="59800"/>
                </a:lnTo>
                <a:lnTo>
                  <a:pt x="18500" y="59860"/>
                </a:lnTo>
                <a:lnTo>
                  <a:pt x="18470" y="59870"/>
                </a:lnTo>
                <a:lnTo>
                  <a:pt x="18450" y="59870"/>
                </a:lnTo>
                <a:lnTo>
                  <a:pt x="18440" y="59880"/>
                </a:lnTo>
                <a:lnTo>
                  <a:pt x="18430" y="59880"/>
                </a:lnTo>
                <a:lnTo>
                  <a:pt x="18410" y="59890"/>
                </a:lnTo>
                <a:lnTo>
                  <a:pt x="18390" y="59890"/>
                </a:lnTo>
                <a:lnTo>
                  <a:pt x="18380" y="59900"/>
                </a:lnTo>
                <a:lnTo>
                  <a:pt x="18370" y="59900"/>
                </a:lnTo>
                <a:lnTo>
                  <a:pt x="18360" y="59900"/>
                </a:lnTo>
                <a:lnTo>
                  <a:pt x="18350" y="59910"/>
                </a:lnTo>
                <a:lnTo>
                  <a:pt x="18340" y="59910"/>
                </a:lnTo>
                <a:lnTo>
                  <a:pt x="18290" y="59930"/>
                </a:lnTo>
                <a:lnTo>
                  <a:pt x="18260" y="59940"/>
                </a:lnTo>
                <a:lnTo>
                  <a:pt x="18250" y="59940"/>
                </a:lnTo>
                <a:lnTo>
                  <a:pt x="18200" y="59960"/>
                </a:lnTo>
                <a:lnTo>
                  <a:pt x="18160" y="59970"/>
                </a:lnTo>
                <a:lnTo>
                  <a:pt x="18110" y="59980"/>
                </a:lnTo>
                <a:lnTo>
                  <a:pt x="18040" y="60010"/>
                </a:lnTo>
                <a:lnTo>
                  <a:pt x="18030" y="60010"/>
                </a:lnTo>
                <a:lnTo>
                  <a:pt x="18020" y="60020"/>
                </a:lnTo>
                <a:lnTo>
                  <a:pt x="17900" y="60050"/>
                </a:lnTo>
                <a:lnTo>
                  <a:pt x="17890" y="60060"/>
                </a:lnTo>
                <a:lnTo>
                  <a:pt x="17870" y="60070"/>
                </a:lnTo>
                <a:lnTo>
                  <a:pt x="17860" y="60070"/>
                </a:lnTo>
                <a:lnTo>
                  <a:pt x="17850" y="60070"/>
                </a:lnTo>
                <a:lnTo>
                  <a:pt x="17850" y="60080"/>
                </a:lnTo>
                <a:lnTo>
                  <a:pt x="17840" y="60100"/>
                </a:lnTo>
                <a:lnTo>
                  <a:pt x="17840" y="60140"/>
                </a:lnTo>
                <a:lnTo>
                  <a:pt x="17830" y="60140"/>
                </a:lnTo>
                <a:lnTo>
                  <a:pt x="17800" y="60300"/>
                </a:lnTo>
                <a:lnTo>
                  <a:pt x="17790" y="60310"/>
                </a:lnTo>
                <a:lnTo>
                  <a:pt x="17760" y="60440"/>
                </a:lnTo>
                <a:lnTo>
                  <a:pt x="17750" y="60500"/>
                </a:lnTo>
                <a:lnTo>
                  <a:pt x="17740" y="60520"/>
                </a:lnTo>
                <a:lnTo>
                  <a:pt x="17740" y="60530"/>
                </a:lnTo>
                <a:lnTo>
                  <a:pt x="17740" y="60540"/>
                </a:lnTo>
                <a:lnTo>
                  <a:pt x="17740" y="60550"/>
                </a:lnTo>
                <a:lnTo>
                  <a:pt x="17730" y="60550"/>
                </a:lnTo>
                <a:lnTo>
                  <a:pt x="17720" y="60550"/>
                </a:lnTo>
                <a:lnTo>
                  <a:pt x="17700" y="60550"/>
                </a:lnTo>
                <a:lnTo>
                  <a:pt x="17690" y="60550"/>
                </a:lnTo>
                <a:lnTo>
                  <a:pt x="17510" y="60540"/>
                </a:lnTo>
                <a:lnTo>
                  <a:pt x="17500" y="60540"/>
                </a:lnTo>
                <a:lnTo>
                  <a:pt x="17460" y="60540"/>
                </a:lnTo>
                <a:lnTo>
                  <a:pt x="17370" y="60540"/>
                </a:lnTo>
                <a:lnTo>
                  <a:pt x="17250" y="60530"/>
                </a:lnTo>
                <a:lnTo>
                  <a:pt x="17210" y="60530"/>
                </a:lnTo>
                <a:lnTo>
                  <a:pt x="17170" y="60530"/>
                </a:lnTo>
                <a:lnTo>
                  <a:pt x="17140" y="60530"/>
                </a:lnTo>
                <a:lnTo>
                  <a:pt x="17100" y="60520"/>
                </a:lnTo>
                <a:lnTo>
                  <a:pt x="17080" y="60550"/>
                </a:lnTo>
                <a:lnTo>
                  <a:pt x="17060" y="60570"/>
                </a:lnTo>
                <a:lnTo>
                  <a:pt x="17060" y="60580"/>
                </a:lnTo>
                <a:lnTo>
                  <a:pt x="17050" y="60580"/>
                </a:lnTo>
                <a:lnTo>
                  <a:pt x="17050" y="60590"/>
                </a:lnTo>
                <a:lnTo>
                  <a:pt x="17040" y="60600"/>
                </a:lnTo>
                <a:lnTo>
                  <a:pt x="17030" y="60600"/>
                </a:lnTo>
                <a:lnTo>
                  <a:pt x="17030" y="60610"/>
                </a:lnTo>
                <a:lnTo>
                  <a:pt x="17020" y="60610"/>
                </a:lnTo>
                <a:lnTo>
                  <a:pt x="17020" y="60620"/>
                </a:lnTo>
                <a:lnTo>
                  <a:pt x="16990" y="60640"/>
                </a:lnTo>
                <a:lnTo>
                  <a:pt x="16990" y="60650"/>
                </a:lnTo>
                <a:lnTo>
                  <a:pt x="16980" y="60650"/>
                </a:lnTo>
                <a:lnTo>
                  <a:pt x="16980" y="60660"/>
                </a:lnTo>
                <a:lnTo>
                  <a:pt x="16970" y="60660"/>
                </a:lnTo>
                <a:lnTo>
                  <a:pt x="16970" y="60670"/>
                </a:lnTo>
                <a:lnTo>
                  <a:pt x="16960" y="60680"/>
                </a:lnTo>
                <a:lnTo>
                  <a:pt x="16950" y="60680"/>
                </a:lnTo>
                <a:lnTo>
                  <a:pt x="16950" y="60690"/>
                </a:lnTo>
                <a:lnTo>
                  <a:pt x="16940" y="60690"/>
                </a:lnTo>
                <a:lnTo>
                  <a:pt x="16940" y="60680"/>
                </a:lnTo>
                <a:lnTo>
                  <a:pt x="16930" y="60680"/>
                </a:lnTo>
                <a:lnTo>
                  <a:pt x="16930" y="60670"/>
                </a:lnTo>
                <a:lnTo>
                  <a:pt x="16920" y="60660"/>
                </a:lnTo>
                <a:lnTo>
                  <a:pt x="16890" y="60630"/>
                </a:lnTo>
                <a:lnTo>
                  <a:pt x="16880" y="60620"/>
                </a:lnTo>
                <a:lnTo>
                  <a:pt x="16820" y="60550"/>
                </a:lnTo>
                <a:lnTo>
                  <a:pt x="16810" y="60530"/>
                </a:lnTo>
                <a:lnTo>
                  <a:pt x="16690" y="60400"/>
                </a:lnTo>
                <a:lnTo>
                  <a:pt x="16570" y="60260"/>
                </a:lnTo>
                <a:lnTo>
                  <a:pt x="16550" y="60190"/>
                </a:lnTo>
                <a:lnTo>
                  <a:pt x="16540" y="60180"/>
                </a:lnTo>
                <a:lnTo>
                  <a:pt x="16510" y="60170"/>
                </a:lnTo>
                <a:lnTo>
                  <a:pt x="16500" y="60170"/>
                </a:lnTo>
                <a:lnTo>
                  <a:pt x="16480" y="60160"/>
                </a:lnTo>
                <a:lnTo>
                  <a:pt x="16470" y="60160"/>
                </a:lnTo>
                <a:lnTo>
                  <a:pt x="16460" y="60150"/>
                </a:lnTo>
                <a:lnTo>
                  <a:pt x="16450" y="60150"/>
                </a:lnTo>
                <a:lnTo>
                  <a:pt x="16440" y="60150"/>
                </a:lnTo>
                <a:lnTo>
                  <a:pt x="16440" y="60140"/>
                </a:lnTo>
                <a:lnTo>
                  <a:pt x="16430" y="60140"/>
                </a:lnTo>
                <a:lnTo>
                  <a:pt x="16420" y="60140"/>
                </a:lnTo>
                <a:lnTo>
                  <a:pt x="16410" y="60130"/>
                </a:lnTo>
                <a:lnTo>
                  <a:pt x="16400" y="60130"/>
                </a:lnTo>
                <a:lnTo>
                  <a:pt x="16390" y="60130"/>
                </a:lnTo>
                <a:lnTo>
                  <a:pt x="16380" y="60130"/>
                </a:lnTo>
                <a:lnTo>
                  <a:pt x="16370" y="60130"/>
                </a:lnTo>
                <a:lnTo>
                  <a:pt x="16360" y="60120"/>
                </a:lnTo>
                <a:lnTo>
                  <a:pt x="16350" y="60120"/>
                </a:lnTo>
                <a:lnTo>
                  <a:pt x="16340" y="60120"/>
                </a:lnTo>
                <a:lnTo>
                  <a:pt x="16330" y="60110"/>
                </a:lnTo>
                <a:lnTo>
                  <a:pt x="16320" y="60110"/>
                </a:lnTo>
                <a:lnTo>
                  <a:pt x="16240" y="60080"/>
                </a:lnTo>
                <a:lnTo>
                  <a:pt x="16230" y="60080"/>
                </a:lnTo>
                <a:lnTo>
                  <a:pt x="16220" y="60070"/>
                </a:lnTo>
                <a:lnTo>
                  <a:pt x="16210" y="60070"/>
                </a:lnTo>
                <a:lnTo>
                  <a:pt x="16180" y="60050"/>
                </a:lnTo>
                <a:lnTo>
                  <a:pt x="16170" y="60050"/>
                </a:lnTo>
                <a:lnTo>
                  <a:pt x="16160" y="60040"/>
                </a:lnTo>
                <a:lnTo>
                  <a:pt x="16120" y="60010"/>
                </a:lnTo>
                <a:lnTo>
                  <a:pt x="16100" y="60000"/>
                </a:lnTo>
                <a:lnTo>
                  <a:pt x="16040" y="59970"/>
                </a:lnTo>
                <a:lnTo>
                  <a:pt x="16000" y="59950"/>
                </a:lnTo>
                <a:lnTo>
                  <a:pt x="15990" y="59940"/>
                </a:lnTo>
                <a:lnTo>
                  <a:pt x="15950" y="59900"/>
                </a:lnTo>
                <a:lnTo>
                  <a:pt x="15930" y="59880"/>
                </a:lnTo>
                <a:lnTo>
                  <a:pt x="15910" y="59870"/>
                </a:lnTo>
                <a:lnTo>
                  <a:pt x="15900" y="59860"/>
                </a:lnTo>
                <a:lnTo>
                  <a:pt x="15890" y="59860"/>
                </a:lnTo>
                <a:lnTo>
                  <a:pt x="15870" y="59870"/>
                </a:lnTo>
                <a:lnTo>
                  <a:pt x="15870" y="59880"/>
                </a:lnTo>
                <a:lnTo>
                  <a:pt x="15820" y="59910"/>
                </a:lnTo>
                <a:lnTo>
                  <a:pt x="15790" y="59930"/>
                </a:lnTo>
                <a:lnTo>
                  <a:pt x="15780" y="59940"/>
                </a:lnTo>
                <a:lnTo>
                  <a:pt x="15770" y="59950"/>
                </a:lnTo>
                <a:lnTo>
                  <a:pt x="15760" y="59950"/>
                </a:lnTo>
                <a:lnTo>
                  <a:pt x="15760" y="59960"/>
                </a:lnTo>
                <a:lnTo>
                  <a:pt x="15750" y="59960"/>
                </a:lnTo>
                <a:lnTo>
                  <a:pt x="15730" y="59960"/>
                </a:lnTo>
                <a:lnTo>
                  <a:pt x="15720" y="59960"/>
                </a:lnTo>
                <a:lnTo>
                  <a:pt x="15670" y="59950"/>
                </a:lnTo>
                <a:lnTo>
                  <a:pt x="15620" y="59950"/>
                </a:lnTo>
                <a:lnTo>
                  <a:pt x="15580" y="59950"/>
                </a:lnTo>
                <a:lnTo>
                  <a:pt x="15560" y="59950"/>
                </a:lnTo>
                <a:lnTo>
                  <a:pt x="15540" y="59950"/>
                </a:lnTo>
                <a:lnTo>
                  <a:pt x="15510" y="59950"/>
                </a:lnTo>
                <a:lnTo>
                  <a:pt x="15500" y="59950"/>
                </a:lnTo>
                <a:lnTo>
                  <a:pt x="15490" y="59950"/>
                </a:lnTo>
                <a:lnTo>
                  <a:pt x="15480" y="59940"/>
                </a:lnTo>
                <a:lnTo>
                  <a:pt x="15470" y="59940"/>
                </a:lnTo>
                <a:lnTo>
                  <a:pt x="15460" y="59940"/>
                </a:lnTo>
                <a:lnTo>
                  <a:pt x="15450" y="59930"/>
                </a:lnTo>
                <a:lnTo>
                  <a:pt x="15420" y="59930"/>
                </a:lnTo>
                <a:lnTo>
                  <a:pt x="15340" y="59910"/>
                </a:lnTo>
                <a:lnTo>
                  <a:pt x="15320" y="59900"/>
                </a:lnTo>
                <a:lnTo>
                  <a:pt x="15280" y="59880"/>
                </a:lnTo>
                <a:lnTo>
                  <a:pt x="15250" y="59860"/>
                </a:lnTo>
                <a:lnTo>
                  <a:pt x="15210" y="59840"/>
                </a:lnTo>
                <a:lnTo>
                  <a:pt x="15200" y="59780"/>
                </a:lnTo>
                <a:lnTo>
                  <a:pt x="15190" y="59750"/>
                </a:lnTo>
                <a:lnTo>
                  <a:pt x="15160" y="59610"/>
                </a:lnTo>
                <a:lnTo>
                  <a:pt x="15140" y="59550"/>
                </a:lnTo>
                <a:lnTo>
                  <a:pt x="15090" y="59520"/>
                </a:lnTo>
                <a:lnTo>
                  <a:pt x="15050" y="59510"/>
                </a:lnTo>
                <a:lnTo>
                  <a:pt x="14980" y="59470"/>
                </a:lnTo>
                <a:lnTo>
                  <a:pt x="14860" y="59420"/>
                </a:lnTo>
                <a:lnTo>
                  <a:pt x="14780" y="59400"/>
                </a:lnTo>
                <a:lnTo>
                  <a:pt x="14700" y="59380"/>
                </a:lnTo>
                <a:lnTo>
                  <a:pt x="14660" y="59380"/>
                </a:lnTo>
                <a:lnTo>
                  <a:pt x="14610" y="59380"/>
                </a:lnTo>
                <a:lnTo>
                  <a:pt x="14550" y="59360"/>
                </a:lnTo>
                <a:lnTo>
                  <a:pt x="14490" y="59340"/>
                </a:lnTo>
                <a:lnTo>
                  <a:pt x="14430" y="59320"/>
                </a:lnTo>
                <a:lnTo>
                  <a:pt x="14370" y="59300"/>
                </a:lnTo>
                <a:lnTo>
                  <a:pt x="14330" y="59280"/>
                </a:lnTo>
                <a:lnTo>
                  <a:pt x="14290" y="59250"/>
                </a:lnTo>
                <a:lnTo>
                  <a:pt x="14260" y="59240"/>
                </a:lnTo>
                <a:lnTo>
                  <a:pt x="14240" y="59220"/>
                </a:lnTo>
                <a:lnTo>
                  <a:pt x="14200" y="59200"/>
                </a:lnTo>
                <a:lnTo>
                  <a:pt x="14170" y="59190"/>
                </a:lnTo>
                <a:lnTo>
                  <a:pt x="14130" y="59170"/>
                </a:lnTo>
                <a:lnTo>
                  <a:pt x="14100" y="59150"/>
                </a:lnTo>
                <a:lnTo>
                  <a:pt x="14060" y="59130"/>
                </a:lnTo>
                <a:lnTo>
                  <a:pt x="14000" y="59110"/>
                </a:lnTo>
                <a:lnTo>
                  <a:pt x="13940" y="59090"/>
                </a:lnTo>
                <a:lnTo>
                  <a:pt x="13890" y="59060"/>
                </a:lnTo>
                <a:lnTo>
                  <a:pt x="13830" y="59040"/>
                </a:lnTo>
                <a:lnTo>
                  <a:pt x="13800" y="59010"/>
                </a:lnTo>
                <a:lnTo>
                  <a:pt x="13770" y="58990"/>
                </a:lnTo>
                <a:lnTo>
                  <a:pt x="13740" y="58960"/>
                </a:lnTo>
                <a:lnTo>
                  <a:pt x="13710" y="58940"/>
                </a:lnTo>
                <a:lnTo>
                  <a:pt x="13680" y="58930"/>
                </a:lnTo>
                <a:lnTo>
                  <a:pt x="13650" y="58910"/>
                </a:lnTo>
                <a:lnTo>
                  <a:pt x="13610" y="58920"/>
                </a:lnTo>
                <a:lnTo>
                  <a:pt x="13580" y="58930"/>
                </a:lnTo>
                <a:lnTo>
                  <a:pt x="13530" y="58940"/>
                </a:lnTo>
                <a:lnTo>
                  <a:pt x="13480" y="58940"/>
                </a:lnTo>
                <a:lnTo>
                  <a:pt x="13410" y="58950"/>
                </a:lnTo>
                <a:lnTo>
                  <a:pt x="13340" y="58960"/>
                </a:lnTo>
                <a:lnTo>
                  <a:pt x="13130" y="59250"/>
                </a:lnTo>
                <a:lnTo>
                  <a:pt x="13020" y="59240"/>
                </a:lnTo>
                <a:lnTo>
                  <a:pt x="12970" y="59280"/>
                </a:lnTo>
                <a:lnTo>
                  <a:pt x="12920" y="59330"/>
                </a:lnTo>
                <a:lnTo>
                  <a:pt x="12890" y="59360"/>
                </a:lnTo>
                <a:lnTo>
                  <a:pt x="12810" y="59380"/>
                </a:lnTo>
                <a:lnTo>
                  <a:pt x="12720" y="59410"/>
                </a:lnTo>
                <a:lnTo>
                  <a:pt x="12600" y="59490"/>
                </a:lnTo>
                <a:lnTo>
                  <a:pt x="12480" y="59570"/>
                </a:lnTo>
                <a:lnTo>
                  <a:pt x="12470" y="59570"/>
                </a:lnTo>
                <a:lnTo>
                  <a:pt x="12390" y="59630"/>
                </a:lnTo>
                <a:lnTo>
                  <a:pt x="12330" y="59650"/>
                </a:lnTo>
                <a:lnTo>
                  <a:pt x="12290" y="59660"/>
                </a:lnTo>
                <a:lnTo>
                  <a:pt x="12250" y="59660"/>
                </a:lnTo>
                <a:lnTo>
                  <a:pt x="12230" y="59650"/>
                </a:lnTo>
                <a:lnTo>
                  <a:pt x="12220" y="59650"/>
                </a:lnTo>
                <a:lnTo>
                  <a:pt x="12210" y="59650"/>
                </a:lnTo>
                <a:lnTo>
                  <a:pt x="12200" y="59640"/>
                </a:lnTo>
                <a:lnTo>
                  <a:pt x="12190" y="59640"/>
                </a:lnTo>
                <a:lnTo>
                  <a:pt x="12160" y="59610"/>
                </a:lnTo>
                <a:lnTo>
                  <a:pt x="12140" y="59590"/>
                </a:lnTo>
                <a:lnTo>
                  <a:pt x="12120" y="59570"/>
                </a:lnTo>
                <a:lnTo>
                  <a:pt x="12080" y="59540"/>
                </a:lnTo>
                <a:lnTo>
                  <a:pt x="12070" y="59530"/>
                </a:lnTo>
                <a:lnTo>
                  <a:pt x="12050" y="59510"/>
                </a:lnTo>
                <a:lnTo>
                  <a:pt x="12040" y="59510"/>
                </a:lnTo>
                <a:lnTo>
                  <a:pt x="12030" y="59500"/>
                </a:lnTo>
                <a:lnTo>
                  <a:pt x="12020" y="59490"/>
                </a:lnTo>
                <a:lnTo>
                  <a:pt x="12000" y="59480"/>
                </a:lnTo>
                <a:lnTo>
                  <a:pt x="12000" y="59470"/>
                </a:lnTo>
                <a:lnTo>
                  <a:pt x="11990" y="59460"/>
                </a:lnTo>
                <a:lnTo>
                  <a:pt x="11960" y="59440"/>
                </a:lnTo>
                <a:lnTo>
                  <a:pt x="11960" y="59430"/>
                </a:lnTo>
                <a:lnTo>
                  <a:pt x="11970" y="59410"/>
                </a:lnTo>
                <a:lnTo>
                  <a:pt x="11960" y="59400"/>
                </a:lnTo>
                <a:lnTo>
                  <a:pt x="12000" y="59320"/>
                </a:lnTo>
                <a:lnTo>
                  <a:pt x="12010" y="59170"/>
                </a:lnTo>
                <a:lnTo>
                  <a:pt x="12010" y="59160"/>
                </a:lnTo>
                <a:lnTo>
                  <a:pt x="11990" y="59110"/>
                </a:lnTo>
                <a:lnTo>
                  <a:pt x="11940" y="59050"/>
                </a:lnTo>
                <a:lnTo>
                  <a:pt x="11850" y="59030"/>
                </a:lnTo>
                <a:lnTo>
                  <a:pt x="11850" y="59020"/>
                </a:lnTo>
                <a:lnTo>
                  <a:pt x="11840" y="59020"/>
                </a:lnTo>
                <a:lnTo>
                  <a:pt x="11830" y="59020"/>
                </a:lnTo>
                <a:lnTo>
                  <a:pt x="11830" y="59010"/>
                </a:lnTo>
                <a:lnTo>
                  <a:pt x="11810" y="59010"/>
                </a:lnTo>
                <a:lnTo>
                  <a:pt x="11760" y="58980"/>
                </a:lnTo>
                <a:lnTo>
                  <a:pt x="11730" y="58940"/>
                </a:lnTo>
                <a:lnTo>
                  <a:pt x="11730" y="58930"/>
                </a:lnTo>
                <a:lnTo>
                  <a:pt x="11730" y="58920"/>
                </a:lnTo>
                <a:lnTo>
                  <a:pt x="11730" y="58910"/>
                </a:lnTo>
                <a:lnTo>
                  <a:pt x="11730" y="58900"/>
                </a:lnTo>
                <a:lnTo>
                  <a:pt x="11720" y="58900"/>
                </a:lnTo>
                <a:lnTo>
                  <a:pt x="11720" y="58880"/>
                </a:lnTo>
                <a:lnTo>
                  <a:pt x="11730" y="58870"/>
                </a:lnTo>
                <a:lnTo>
                  <a:pt x="11740" y="58860"/>
                </a:lnTo>
                <a:lnTo>
                  <a:pt x="11750" y="58840"/>
                </a:lnTo>
                <a:lnTo>
                  <a:pt x="11760" y="58820"/>
                </a:lnTo>
                <a:lnTo>
                  <a:pt x="11770" y="58800"/>
                </a:lnTo>
                <a:lnTo>
                  <a:pt x="11780" y="58790"/>
                </a:lnTo>
                <a:lnTo>
                  <a:pt x="11800" y="58770"/>
                </a:lnTo>
                <a:lnTo>
                  <a:pt x="11830" y="58760"/>
                </a:lnTo>
                <a:lnTo>
                  <a:pt x="11860" y="58770"/>
                </a:lnTo>
                <a:lnTo>
                  <a:pt x="11910" y="58770"/>
                </a:lnTo>
                <a:lnTo>
                  <a:pt x="11950" y="58750"/>
                </a:lnTo>
                <a:lnTo>
                  <a:pt x="11960" y="58720"/>
                </a:lnTo>
                <a:lnTo>
                  <a:pt x="11960" y="58710"/>
                </a:lnTo>
                <a:lnTo>
                  <a:pt x="11960" y="58700"/>
                </a:lnTo>
                <a:lnTo>
                  <a:pt x="11960" y="58690"/>
                </a:lnTo>
                <a:lnTo>
                  <a:pt x="11960" y="58640"/>
                </a:lnTo>
                <a:lnTo>
                  <a:pt x="11950" y="58570"/>
                </a:lnTo>
                <a:lnTo>
                  <a:pt x="11950" y="58550"/>
                </a:lnTo>
                <a:lnTo>
                  <a:pt x="11950" y="58500"/>
                </a:lnTo>
                <a:lnTo>
                  <a:pt x="11940" y="58440"/>
                </a:lnTo>
                <a:lnTo>
                  <a:pt x="11940" y="58410"/>
                </a:lnTo>
                <a:lnTo>
                  <a:pt x="11940" y="58390"/>
                </a:lnTo>
                <a:lnTo>
                  <a:pt x="11940" y="58360"/>
                </a:lnTo>
                <a:lnTo>
                  <a:pt x="11940" y="58350"/>
                </a:lnTo>
                <a:lnTo>
                  <a:pt x="11940" y="58330"/>
                </a:lnTo>
                <a:lnTo>
                  <a:pt x="11940" y="58250"/>
                </a:lnTo>
                <a:lnTo>
                  <a:pt x="11930" y="58170"/>
                </a:lnTo>
                <a:lnTo>
                  <a:pt x="11930" y="58160"/>
                </a:lnTo>
                <a:lnTo>
                  <a:pt x="11930" y="58150"/>
                </a:lnTo>
                <a:lnTo>
                  <a:pt x="11930" y="58120"/>
                </a:lnTo>
                <a:lnTo>
                  <a:pt x="11940" y="58100"/>
                </a:lnTo>
                <a:lnTo>
                  <a:pt x="11970" y="58090"/>
                </a:lnTo>
                <a:lnTo>
                  <a:pt x="11990" y="58090"/>
                </a:lnTo>
                <a:lnTo>
                  <a:pt x="12000" y="58090"/>
                </a:lnTo>
                <a:lnTo>
                  <a:pt x="12090" y="58070"/>
                </a:lnTo>
                <a:lnTo>
                  <a:pt x="12100" y="58050"/>
                </a:lnTo>
                <a:lnTo>
                  <a:pt x="12100" y="58040"/>
                </a:lnTo>
                <a:lnTo>
                  <a:pt x="11520" y="57840"/>
                </a:lnTo>
                <a:lnTo>
                  <a:pt x="11530" y="57810"/>
                </a:lnTo>
                <a:lnTo>
                  <a:pt x="11520" y="57800"/>
                </a:lnTo>
                <a:lnTo>
                  <a:pt x="11590" y="57630"/>
                </a:lnTo>
                <a:lnTo>
                  <a:pt x="11610" y="57600"/>
                </a:lnTo>
                <a:lnTo>
                  <a:pt x="11630" y="57550"/>
                </a:lnTo>
                <a:lnTo>
                  <a:pt x="11630" y="57540"/>
                </a:lnTo>
                <a:lnTo>
                  <a:pt x="11640" y="57390"/>
                </a:lnTo>
                <a:lnTo>
                  <a:pt x="11650" y="57370"/>
                </a:lnTo>
                <a:lnTo>
                  <a:pt x="11670" y="57320"/>
                </a:lnTo>
                <a:lnTo>
                  <a:pt x="11680" y="57300"/>
                </a:lnTo>
                <a:lnTo>
                  <a:pt x="11680" y="57280"/>
                </a:lnTo>
                <a:lnTo>
                  <a:pt x="11690" y="57270"/>
                </a:lnTo>
                <a:lnTo>
                  <a:pt x="11690" y="57250"/>
                </a:lnTo>
                <a:lnTo>
                  <a:pt x="11700" y="57240"/>
                </a:lnTo>
                <a:lnTo>
                  <a:pt x="11700" y="57230"/>
                </a:lnTo>
                <a:lnTo>
                  <a:pt x="11720" y="57180"/>
                </a:lnTo>
                <a:lnTo>
                  <a:pt x="11730" y="57160"/>
                </a:lnTo>
                <a:lnTo>
                  <a:pt x="11730" y="57150"/>
                </a:lnTo>
                <a:lnTo>
                  <a:pt x="11740" y="57140"/>
                </a:lnTo>
                <a:lnTo>
                  <a:pt x="11750" y="57090"/>
                </a:lnTo>
                <a:lnTo>
                  <a:pt x="11770" y="57040"/>
                </a:lnTo>
                <a:lnTo>
                  <a:pt x="11780" y="57010"/>
                </a:lnTo>
                <a:lnTo>
                  <a:pt x="11790" y="57000"/>
                </a:lnTo>
                <a:lnTo>
                  <a:pt x="11790" y="56990"/>
                </a:lnTo>
                <a:lnTo>
                  <a:pt x="11790" y="56980"/>
                </a:lnTo>
                <a:lnTo>
                  <a:pt x="11820" y="56950"/>
                </a:lnTo>
                <a:lnTo>
                  <a:pt x="11880" y="56850"/>
                </a:lnTo>
                <a:lnTo>
                  <a:pt x="12010" y="56700"/>
                </a:lnTo>
                <a:lnTo>
                  <a:pt x="12080" y="56680"/>
                </a:lnTo>
                <a:lnTo>
                  <a:pt x="12230" y="56570"/>
                </a:lnTo>
                <a:lnTo>
                  <a:pt x="12280" y="56510"/>
                </a:lnTo>
                <a:lnTo>
                  <a:pt x="12290" y="56500"/>
                </a:lnTo>
                <a:lnTo>
                  <a:pt x="12310" y="56390"/>
                </a:lnTo>
                <a:lnTo>
                  <a:pt x="12250" y="56220"/>
                </a:lnTo>
                <a:lnTo>
                  <a:pt x="12190" y="56070"/>
                </a:lnTo>
                <a:lnTo>
                  <a:pt x="12150" y="55960"/>
                </a:lnTo>
                <a:lnTo>
                  <a:pt x="12120" y="55900"/>
                </a:lnTo>
                <a:lnTo>
                  <a:pt x="12100" y="55870"/>
                </a:lnTo>
                <a:lnTo>
                  <a:pt x="12100" y="55860"/>
                </a:lnTo>
                <a:lnTo>
                  <a:pt x="12100" y="55850"/>
                </a:lnTo>
                <a:lnTo>
                  <a:pt x="12100" y="55840"/>
                </a:lnTo>
                <a:lnTo>
                  <a:pt x="12110" y="55840"/>
                </a:lnTo>
                <a:lnTo>
                  <a:pt x="12150" y="55690"/>
                </a:lnTo>
                <a:lnTo>
                  <a:pt x="12160" y="55670"/>
                </a:lnTo>
                <a:lnTo>
                  <a:pt x="12160" y="55660"/>
                </a:lnTo>
                <a:lnTo>
                  <a:pt x="12170" y="55640"/>
                </a:lnTo>
                <a:lnTo>
                  <a:pt x="12170" y="55600"/>
                </a:lnTo>
                <a:lnTo>
                  <a:pt x="12170" y="55570"/>
                </a:lnTo>
                <a:lnTo>
                  <a:pt x="12170" y="55530"/>
                </a:lnTo>
                <a:lnTo>
                  <a:pt x="11980" y="55560"/>
                </a:lnTo>
                <a:lnTo>
                  <a:pt x="11910" y="55560"/>
                </a:lnTo>
                <a:lnTo>
                  <a:pt x="11830" y="55560"/>
                </a:lnTo>
                <a:lnTo>
                  <a:pt x="11820" y="55560"/>
                </a:lnTo>
                <a:lnTo>
                  <a:pt x="11750" y="55480"/>
                </a:lnTo>
                <a:lnTo>
                  <a:pt x="11750" y="55470"/>
                </a:lnTo>
                <a:lnTo>
                  <a:pt x="11740" y="55460"/>
                </a:lnTo>
                <a:lnTo>
                  <a:pt x="11720" y="55450"/>
                </a:lnTo>
                <a:lnTo>
                  <a:pt x="11710" y="55420"/>
                </a:lnTo>
                <a:lnTo>
                  <a:pt x="11700" y="55420"/>
                </a:lnTo>
                <a:lnTo>
                  <a:pt x="11700" y="55410"/>
                </a:lnTo>
                <a:lnTo>
                  <a:pt x="11690" y="55410"/>
                </a:lnTo>
                <a:lnTo>
                  <a:pt x="11690" y="55400"/>
                </a:lnTo>
                <a:lnTo>
                  <a:pt x="11690" y="55390"/>
                </a:lnTo>
                <a:lnTo>
                  <a:pt x="11680" y="55390"/>
                </a:lnTo>
                <a:lnTo>
                  <a:pt x="11660" y="55360"/>
                </a:lnTo>
                <a:lnTo>
                  <a:pt x="11630" y="55320"/>
                </a:lnTo>
                <a:lnTo>
                  <a:pt x="11590" y="55280"/>
                </a:lnTo>
                <a:lnTo>
                  <a:pt x="11580" y="55260"/>
                </a:lnTo>
                <a:lnTo>
                  <a:pt x="11550" y="55230"/>
                </a:lnTo>
                <a:lnTo>
                  <a:pt x="11550" y="55220"/>
                </a:lnTo>
                <a:lnTo>
                  <a:pt x="11560" y="55210"/>
                </a:lnTo>
                <a:lnTo>
                  <a:pt x="11560" y="55200"/>
                </a:lnTo>
                <a:lnTo>
                  <a:pt x="11580" y="55170"/>
                </a:lnTo>
                <a:lnTo>
                  <a:pt x="11580" y="55160"/>
                </a:lnTo>
                <a:lnTo>
                  <a:pt x="11590" y="55150"/>
                </a:lnTo>
                <a:lnTo>
                  <a:pt x="11600" y="55140"/>
                </a:lnTo>
                <a:lnTo>
                  <a:pt x="11600" y="55130"/>
                </a:lnTo>
                <a:lnTo>
                  <a:pt x="11600" y="55120"/>
                </a:lnTo>
                <a:lnTo>
                  <a:pt x="11630" y="55040"/>
                </a:lnTo>
                <a:lnTo>
                  <a:pt x="11640" y="54990"/>
                </a:lnTo>
                <a:lnTo>
                  <a:pt x="11690" y="54800"/>
                </a:lnTo>
                <a:lnTo>
                  <a:pt x="11700" y="54770"/>
                </a:lnTo>
                <a:lnTo>
                  <a:pt x="11700" y="54750"/>
                </a:lnTo>
                <a:lnTo>
                  <a:pt x="11730" y="54660"/>
                </a:lnTo>
                <a:lnTo>
                  <a:pt x="11730" y="54580"/>
                </a:lnTo>
                <a:lnTo>
                  <a:pt x="11740" y="54500"/>
                </a:lnTo>
                <a:lnTo>
                  <a:pt x="11740" y="54460"/>
                </a:lnTo>
                <a:lnTo>
                  <a:pt x="11740" y="54450"/>
                </a:lnTo>
                <a:lnTo>
                  <a:pt x="11740" y="54440"/>
                </a:lnTo>
                <a:lnTo>
                  <a:pt x="11670" y="54280"/>
                </a:lnTo>
                <a:lnTo>
                  <a:pt x="11590" y="54110"/>
                </a:lnTo>
                <a:lnTo>
                  <a:pt x="11440" y="53920"/>
                </a:lnTo>
                <a:lnTo>
                  <a:pt x="11400" y="53860"/>
                </a:lnTo>
                <a:lnTo>
                  <a:pt x="11280" y="53710"/>
                </a:lnTo>
                <a:lnTo>
                  <a:pt x="11230" y="53640"/>
                </a:lnTo>
                <a:lnTo>
                  <a:pt x="11200" y="53600"/>
                </a:lnTo>
                <a:lnTo>
                  <a:pt x="11190" y="53580"/>
                </a:lnTo>
                <a:lnTo>
                  <a:pt x="11170" y="53560"/>
                </a:lnTo>
                <a:lnTo>
                  <a:pt x="11150" y="53540"/>
                </a:lnTo>
                <a:lnTo>
                  <a:pt x="11130" y="53510"/>
                </a:lnTo>
                <a:lnTo>
                  <a:pt x="11120" y="53500"/>
                </a:lnTo>
                <a:lnTo>
                  <a:pt x="11110" y="53480"/>
                </a:lnTo>
                <a:lnTo>
                  <a:pt x="11100" y="53480"/>
                </a:lnTo>
                <a:lnTo>
                  <a:pt x="11100" y="53470"/>
                </a:lnTo>
                <a:lnTo>
                  <a:pt x="11090" y="53460"/>
                </a:lnTo>
                <a:lnTo>
                  <a:pt x="11070" y="53430"/>
                </a:lnTo>
                <a:lnTo>
                  <a:pt x="11060" y="53430"/>
                </a:lnTo>
                <a:lnTo>
                  <a:pt x="11060" y="53420"/>
                </a:lnTo>
                <a:lnTo>
                  <a:pt x="11050" y="53410"/>
                </a:lnTo>
                <a:lnTo>
                  <a:pt x="11040" y="53400"/>
                </a:lnTo>
                <a:lnTo>
                  <a:pt x="11040" y="53390"/>
                </a:lnTo>
                <a:lnTo>
                  <a:pt x="11030" y="53380"/>
                </a:lnTo>
                <a:lnTo>
                  <a:pt x="10440" y="53640"/>
                </a:lnTo>
                <a:lnTo>
                  <a:pt x="9980" y="53320"/>
                </a:lnTo>
                <a:lnTo>
                  <a:pt x="9990" y="53280"/>
                </a:lnTo>
                <a:lnTo>
                  <a:pt x="9980" y="53280"/>
                </a:lnTo>
                <a:lnTo>
                  <a:pt x="9990" y="53250"/>
                </a:lnTo>
                <a:lnTo>
                  <a:pt x="9990" y="53240"/>
                </a:lnTo>
                <a:lnTo>
                  <a:pt x="9990" y="53230"/>
                </a:lnTo>
                <a:lnTo>
                  <a:pt x="9990" y="53220"/>
                </a:lnTo>
                <a:lnTo>
                  <a:pt x="9990" y="53210"/>
                </a:lnTo>
                <a:lnTo>
                  <a:pt x="10000" y="53190"/>
                </a:lnTo>
                <a:lnTo>
                  <a:pt x="10000" y="53160"/>
                </a:lnTo>
                <a:lnTo>
                  <a:pt x="10000" y="53150"/>
                </a:lnTo>
                <a:lnTo>
                  <a:pt x="10010" y="53100"/>
                </a:lnTo>
                <a:lnTo>
                  <a:pt x="10010" y="53080"/>
                </a:lnTo>
                <a:lnTo>
                  <a:pt x="10020" y="53030"/>
                </a:lnTo>
                <a:lnTo>
                  <a:pt x="10020" y="53000"/>
                </a:lnTo>
                <a:lnTo>
                  <a:pt x="10030" y="52970"/>
                </a:lnTo>
                <a:lnTo>
                  <a:pt x="10030" y="52910"/>
                </a:lnTo>
                <a:lnTo>
                  <a:pt x="10040" y="52860"/>
                </a:lnTo>
                <a:lnTo>
                  <a:pt x="10040" y="52830"/>
                </a:lnTo>
                <a:lnTo>
                  <a:pt x="10050" y="52810"/>
                </a:lnTo>
                <a:lnTo>
                  <a:pt x="10050" y="52760"/>
                </a:lnTo>
                <a:lnTo>
                  <a:pt x="10060" y="52730"/>
                </a:lnTo>
                <a:lnTo>
                  <a:pt x="10060" y="52720"/>
                </a:lnTo>
                <a:lnTo>
                  <a:pt x="10070" y="52640"/>
                </a:lnTo>
                <a:lnTo>
                  <a:pt x="10080" y="52610"/>
                </a:lnTo>
                <a:lnTo>
                  <a:pt x="10080" y="52590"/>
                </a:lnTo>
                <a:lnTo>
                  <a:pt x="10090" y="52510"/>
                </a:lnTo>
                <a:lnTo>
                  <a:pt x="10090" y="52500"/>
                </a:lnTo>
                <a:lnTo>
                  <a:pt x="10100" y="52490"/>
                </a:lnTo>
                <a:lnTo>
                  <a:pt x="10100" y="52460"/>
                </a:lnTo>
                <a:lnTo>
                  <a:pt x="10110" y="52380"/>
                </a:lnTo>
                <a:lnTo>
                  <a:pt x="10120" y="52360"/>
                </a:lnTo>
                <a:lnTo>
                  <a:pt x="10130" y="52320"/>
                </a:lnTo>
                <a:lnTo>
                  <a:pt x="10130" y="52280"/>
                </a:lnTo>
                <a:lnTo>
                  <a:pt x="10150" y="52220"/>
                </a:lnTo>
                <a:lnTo>
                  <a:pt x="10150" y="52210"/>
                </a:lnTo>
                <a:lnTo>
                  <a:pt x="10170" y="52110"/>
                </a:lnTo>
                <a:lnTo>
                  <a:pt x="10180" y="52050"/>
                </a:lnTo>
                <a:lnTo>
                  <a:pt x="10190" y="52000"/>
                </a:lnTo>
                <a:lnTo>
                  <a:pt x="10190" y="51990"/>
                </a:lnTo>
                <a:lnTo>
                  <a:pt x="10190" y="51980"/>
                </a:lnTo>
                <a:lnTo>
                  <a:pt x="10210" y="51900"/>
                </a:lnTo>
                <a:lnTo>
                  <a:pt x="10210" y="51890"/>
                </a:lnTo>
                <a:lnTo>
                  <a:pt x="10230" y="51780"/>
                </a:lnTo>
                <a:lnTo>
                  <a:pt x="10240" y="51700"/>
                </a:lnTo>
                <a:lnTo>
                  <a:pt x="10250" y="51650"/>
                </a:lnTo>
                <a:lnTo>
                  <a:pt x="10260" y="51640"/>
                </a:lnTo>
                <a:lnTo>
                  <a:pt x="10260" y="51610"/>
                </a:lnTo>
                <a:lnTo>
                  <a:pt x="10280" y="51510"/>
                </a:lnTo>
                <a:lnTo>
                  <a:pt x="10290" y="51440"/>
                </a:lnTo>
                <a:lnTo>
                  <a:pt x="10300" y="51430"/>
                </a:lnTo>
                <a:lnTo>
                  <a:pt x="10300" y="51420"/>
                </a:lnTo>
                <a:lnTo>
                  <a:pt x="10190" y="51320"/>
                </a:lnTo>
                <a:lnTo>
                  <a:pt x="10130" y="51260"/>
                </a:lnTo>
                <a:lnTo>
                  <a:pt x="10070" y="51200"/>
                </a:lnTo>
                <a:lnTo>
                  <a:pt x="10050" y="51180"/>
                </a:lnTo>
                <a:lnTo>
                  <a:pt x="10040" y="51170"/>
                </a:lnTo>
                <a:lnTo>
                  <a:pt x="9970" y="51110"/>
                </a:lnTo>
                <a:lnTo>
                  <a:pt x="9950" y="51090"/>
                </a:lnTo>
                <a:lnTo>
                  <a:pt x="9870" y="51020"/>
                </a:lnTo>
                <a:lnTo>
                  <a:pt x="9840" y="50990"/>
                </a:lnTo>
                <a:lnTo>
                  <a:pt x="9810" y="50960"/>
                </a:lnTo>
                <a:lnTo>
                  <a:pt x="9790" y="50940"/>
                </a:lnTo>
                <a:lnTo>
                  <a:pt x="9800" y="50940"/>
                </a:lnTo>
                <a:lnTo>
                  <a:pt x="9820" y="50930"/>
                </a:lnTo>
                <a:lnTo>
                  <a:pt x="9840" y="50870"/>
                </a:lnTo>
                <a:lnTo>
                  <a:pt x="9840" y="50840"/>
                </a:lnTo>
                <a:lnTo>
                  <a:pt x="9850" y="50830"/>
                </a:lnTo>
                <a:lnTo>
                  <a:pt x="9870" y="50780"/>
                </a:lnTo>
                <a:lnTo>
                  <a:pt x="9880" y="50770"/>
                </a:lnTo>
                <a:lnTo>
                  <a:pt x="9890" y="50740"/>
                </a:lnTo>
                <a:lnTo>
                  <a:pt x="9920" y="50730"/>
                </a:lnTo>
                <a:lnTo>
                  <a:pt x="9930" y="50700"/>
                </a:lnTo>
                <a:lnTo>
                  <a:pt x="9950" y="50680"/>
                </a:lnTo>
                <a:lnTo>
                  <a:pt x="9950" y="50660"/>
                </a:lnTo>
                <a:lnTo>
                  <a:pt x="9960" y="50650"/>
                </a:lnTo>
                <a:lnTo>
                  <a:pt x="10020" y="50630"/>
                </a:lnTo>
                <a:lnTo>
                  <a:pt x="10050" y="50620"/>
                </a:lnTo>
                <a:lnTo>
                  <a:pt x="10100" y="50600"/>
                </a:lnTo>
                <a:lnTo>
                  <a:pt x="10120" y="50590"/>
                </a:lnTo>
                <a:lnTo>
                  <a:pt x="10200" y="50510"/>
                </a:lnTo>
                <a:lnTo>
                  <a:pt x="10210" y="50500"/>
                </a:lnTo>
                <a:lnTo>
                  <a:pt x="10210" y="50480"/>
                </a:lnTo>
                <a:lnTo>
                  <a:pt x="10210" y="50470"/>
                </a:lnTo>
                <a:lnTo>
                  <a:pt x="10210" y="50450"/>
                </a:lnTo>
                <a:lnTo>
                  <a:pt x="10220" y="50430"/>
                </a:lnTo>
                <a:lnTo>
                  <a:pt x="10220" y="50400"/>
                </a:lnTo>
                <a:lnTo>
                  <a:pt x="10250" y="50380"/>
                </a:lnTo>
                <a:lnTo>
                  <a:pt x="10270" y="50370"/>
                </a:lnTo>
                <a:lnTo>
                  <a:pt x="10300" y="50350"/>
                </a:lnTo>
                <a:lnTo>
                  <a:pt x="10330" y="50350"/>
                </a:lnTo>
                <a:lnTo>
                  <a:pt x="10340" y="50340"/>
                </a:lnTo>
                <a:lnTo>
                  <a:pt x="10350" y="50340"/>
                </a:lnTo>
                <a:lnTo>
                  <a:pt x="10410" y="50330"/>
                </a:lnTo>
                <a:lnTo>
                  <a:pt x="10470" y="50330"/>
                </a:lnTo>
                <a:lnTo>
                  <a:pt x="10520" y="50340"/>
                </a:lnTo>
                <a:lnTo>
                  <a:pt x="10530" y="50340"/>
                </a:lnTo>
                <a:lnTo>
                  <a:pt x="10580" y="50320"/>
                </a:lnTo>
                <a:lnTo>
                  <a:pt x="10590" y="50300"/>
                </a:lnTo>
                <a:lnTo>
                  <a:pt x="10610" y="50270"/>
                </a:lnTo>
                <a:lnTo>
                  <a:pt x="10620" y="50250"/>
                </a:lnTo>
                <a:lnTo>
                  <a:pt x="10620" y="50220"/>
                </a:lnTo>
                <a:lnTo>
                  <a:pt x="10610" y="50160"/>
                </a:lnTo>
                <a:lnTo>
                  <a:pt x="10600" y="50130"/>
                </a:lnTo>
                <a:lnTo>
                  <a:pt x="10580" y="50090"/>
                </a:lnTo>
                <a:lnTo>
                  <a:pt x="10570" y="50060"/>
                </a:lnTo>
                <a:lnTo>
                  <a:pt x="10590" y="49970"/>
                </a:lnTo>
                <a:lnTo>
                  <a:pt x="10610" y="49920"/>
                </a:lnTo>
                <a:lnTo>
                  <a:pt x="10620" y="49890"/>
                </a:lnTo>
                <a:lnTo>
                  <a:pt x="10630" y="49880"/>
                </a:lnTo>
                <a:lnTo>
                  <a:pt x="10670" y="49860"/>
                </a:lnTo>
                <a:lnTo>
                  <a:pt x="10710" y="49850"/>
                </a:lnTo>
                <a:lnTo>
                  <a:pt x="10750" y="49830"/>
                </a:lnTo>
                <a:lnTo>
                  <a:pt x="10780" y="49820"/>
                </a:lnTo>
                <a:lnTo>
                  <a:pt x="10830" y="49770"/>
                </a:lnTo>
                <a:lnTo>
                  <a:pt x="10840" y="49770"/>
                </a:lnTo>
                <a:lnTo>
                  <a:pt x="10850" y="49760"/>
                </a:lnTo>
                <a:lnTo>
                  <a:pt x="10850" y="49720"/>
                </a:lnTo>
                <a:lnTo>
                  <a:pt x="10870" y="49680"/>
                </a:lnTo>
                <a:lnTo>
                  <a:pt x="10880" y="49670"/>
                </a:lnTo>
                <a:lnTo>
                  <a:pt x="10900" y="49630"/>
                </a:lnTo>
                <a:lnTo>
                  <a:pt x="10930" y="49600"/>
                </a:lnTo>
                <a:lnTo>
                  <a:pt x="10940" y="49600"/>
                </a:lnTo>
                <a:lnTo>
                  <a:pt x="10960" y="49570"/>
                </a:lnTo>
                <a:lnTo>
                  <a:pt x="10970" y="49520"/>
                </a:lnTo>
                <a:lnTo>
                  <a:pt x="10970" y="49480"/>
                </a:lnTo>
                <a:lnTo>
                  <a:pt x="10960" y="49470"/>
                </a:lnTo>
                <a:lnTo>
                  <a:pt x="10950" y="49440"/>
                </a:lnTo>
                <a:lnTo>
                  <a:pt x="10940" y="49420"/>
                </a:lnTo>
                <a:lnTo>
                  <a:pt x="10930" y="49400"/>
                </a:lnTo>
                <a:lnTo>
                  <a:pt x="10940" y="49360"/>
                </a:lnTo>
                <a:lnTo>
                  <a:pt x="10940" y="49320"/>
                </a:lnTo>
                <a:lnTo>
                  <a:pt x="10940" y="49280"/>
                </a:lnTo>
                <a:lnTo>
                  <a:pt x="10930" y="49260"/>
                </a:lnTo>
                <a:lnTo>
                  <a:pt x="10930" y="49230"/>
                </a:lnTo>
                <a:lnTo>
                  <a:pt x="10930" y="49220"/>
                </a:lnTo>
                <a:lnTo>
                  <a:pt x="10940" y="49190"/>
                </a:lnTo>
                <a:lnTo>
                  <a:pt x="10960" y="49160"/>
                </a:lnTo>
                <a:lnTo>
                  <a:pt x="10970" y="49140"/>
                </a:lnTo>
                <a:lnTo>
                  <a:pt x="10980" y="49110"/>
                </a:lnTo>
                <a:lnTo>
                  <a:pt x="10980" y="49100"/>
                </a:lnTo>
                <a:lnTo>
                  <a:pt x="10990" y="49060"/>
                </a:lnTo>
                <a:lnTo>
                  <a:pt x="10990" y="49030"/>
                </a:lnTo>
                <a:lnTo>
                  <a:pt x="10980" y="49000"/>
                </a:lnTo>
                <a:lnTo>
                  <a:pt x="10960" y="48940"/>
                </a:lnTo>
                <a:lnTo>
                  <a:pt x="10940" y="48860"/>
                </a:lnTo>
                <a:lnTo>
                  <a:pt x="10920" y="48790"/>
                </a:lnTo>
                <a:lnTo>
                  <a:pt x="10910" y="48750"/>
                </a:lnTo>
                <a:lnTo>
                  <a:pt x="10910" y="48730"/>
                </a:lnTo>
                <a:lnTo>
                  <a:pt x="10910" y="48690"/>
                </a:lnTo>
                <a:lnTo>
                  <a:pt x="10920" y="48660"/>
                </a:lnTo>
                <a:lnTo>
                  <a:pt x="10910" y="48600"/>
                </a:lnTo>
                <a:lnTo>
                  <a:pt x="10910" y="48540"/>
                </a:lnTo>
                <a:lnTo>
                  <a:pt x="10890" y="48510"/>
                </a:lnTo>
                <a:lnTo>
                  <a:pt x="10870" y="48500"/>
                </a:lnTo>
                <a:lnTo>
                  <a:pt x="10850" y="48480"/>
                </a:lnTo>
                <a:lnTo>
                  <a:pt x="10840" y="48480"/>
                </a:lnTo>
                <a:lnTo>
                  <a:pt x="10830" y="48460"/>
                </a:lnTo>
                <a:lnTo>
                  <a:pt x="10820" y="48440"/>
                </a:lnTo>
                <a:lnTo>
                  <a:pt x="10810" y="48430"/>
                </a:lnTo>
                <a:lnTo>
                  <a:pt x="10760" y="48380"/>
                </a:lnTo>
                <a:lnTo>
                  <a:pt x="10720" y="48330"/>
                </a:lnTo>
                <a:lnTo>
                  <a:pt x="10710" y="48330"/>
                </a:lnTo>
                <a:lnTo>
                  <a:pt x="10660" y="48300"/>
                </a:lnTo>
                <a:lnTo>
                  <a:pt x="10620" y="48270"/>
                </a:lnTo>
                <a:lnTo>
                  <a:pt x="10570" y="48220"/>
                </a:lnTo>
                <a:lnTo>
                  <a:pt x="10570" y="48210"/>
                </a:lnTo>
                <a:lnTo>
                  <a:pt x="10530" y="48110"/>
                </a:lnTo>
                <a:lnTo>
                  <a:pt x="10530" y="48100"/>
                </a:lnTo>
                <a:lnTo>
                  <a:pt x="10530" y="48090"/>
                </a:lnTo>
                <a:lnTo>
                  <a:pt x="10530" y="48070"/>
                </a:lnTo>
                <a:lnTo>
                  <a:pt x="10560" y="48020"/>
                </a:lnTo>
                <a:lnTo>
                  <a:pt x="10570" y="47990"/>
                </a:lnTo>
                <a:lnTo>
                  <a:pt x="10560" y="47960"/>
                </a:lnTo>
                <a:lnTo>
                  <a:pt x="10560" y="47900"/>
                </a:lnTo>
                <a:lnTo>
                  <a:pt x="10560" y="47870"/>
                </a:lnTo>
                <a:lnTo>
                  <a:pt x="10550" y="47840"/>
                </a:lnTo>
                <a:lnTo>
                  <a:pt x="10550" y="47810"/>
                </a:lnTo>
                <a:lnTo>
                  <a:pt x="10560" y="47790"/>
                </a:lnTo>
                <a:lnTo>
                  <a:pt x="10570" y="47760"/>
                </a:lnTo>
                <a:lnTo>
                  <a:pt x="10580" y="47740"/>
                </a:lnTo>
                <a:lnTo>
                  <a:pt x="10590" y="47730"/>
                </a:lnTo>
                <a:lnTo>
                  <a:pt x="10600" y="47720"/>
                </a:lnTo>
                <a:lnTo>
                  <a:pt x="10600" y="47710"/>
                </a:lnTo>
                <a:lnTo>
                  <a:pt x="10620" y="47700"/>
                </a:lnTo>
                <a:lnTo>
                  <a:pt x="10640" y="47680"/>
                </a:lnTo>
                <a:lnTo>
                  <a:pt x="10650" y="47680"/>
                </a:lnTo>
                <a:lnTo>
                  <a:pt x="10670" y="47650"/>
                </a:lnTo>
                <a:lnTo>
                  <a:pt x="10680" y="47640"/>
                </a:lnTo>
                <a:lnTo>
                  <a:pt x="10710" y="47620"/>
                </a:lnTo>
                <a:lnTo>
                  <a:pt x="10710" y="47610"/>
                </a:lnTo>
                <a:lnTo>
                  <a:pt x="10730" y="47600"/>
                </a:lnTo>
                <a:lnTo>
                  <a:pt x="10750" y="47590"/>
                </a:lnTo>
                <a:lnTo>
                  <a:pt x="10760" y="47590"/>
                </a:lnTo>
                <a:lnTo>
                  <a:pt x="10770" y="47590"/>
                </a:lnTo>
                <a:lnTo>
                  <a:pt x="10800" y="47580"/>
                </a:lnTo>
                <a:lnTo>
                  <a:pt x="10830" y="47570"/>
                </a:lnTo>
                <a:lnTo>
                  <a:pt x="10870" y="47560"/>
                </a:lnTo>
                <a:lnTo>
                  <a:pt x="10900" y="47540"/>
                </a:lnTo>
                <a:lnTo>
                  <a:pt x="10930" y="47510"/>
                </a:lnTo>
                <a:lnTo>
                  <a:pt x="10950" y="47500"/>
                </a:lnTo>
                <a:lnTo>
                  <a:pt x="10960" y="47490"/>
                </a:lnTo>
                <a:lnTo>
                  <a:pt x="10980" y="47470"/>
                </a:lnTo>
                <a:lnTo>
                  <a:pt x="11000" y="47450"/>
                </a:lnTo>
                <a:lnTo>
                  <a:pt x="11020" y="47430"/>
                </a:lnTo>
                <a:lnTo>
                  <a:pt x="11050" y="47400"/>
                </a:lnTo>
                <a:lnTo>
                  <a:pt x="11060" y="47390"/>
                </a:lnTo>
                <a:lnTo>
                  <a:pt x="11080" y="47370"/>
                </a:lnTo>
                <a:lnTo>
                  <a:pt x="11090" y="47360"/>
                </a:lnTo>
                <a:lnTo>
                  <a:pt x="11100" y="47360"/>
                </a:lnTo>
                <a:lnTo>
                  <a:pt x="11120" y="47340"/>
                </a:lnTo>
                <a:lnTo>
                  <a:pt x="11140" y="47320"/>
                </a:lnTo>
                <a:lnTo>
                  <a:pt x="11160" y="47290"/>
                </a:lnTo>
                <a:lnTo>
                  <a:pt x="11180" y="47270"/>
                </a:lnTo>
                <a:lnTo>
                  <a:pt x="11210" y="47220"/>
                </a:lnTo>
                <a:lnTo>
                  <a:pt x="11230" y="47190"/>
                </a:lnTo>
                <a:lnTo>
                  <a:pt x="11240" y="47180"/>
                </a:lnTo>
                <a:lnTo>
                  <a:pt x="11260" y="47150"/>
                </a:lnTo>
                <a:lnTo>
                  <a:pt x="11280" y="47130"/>
                </a:lnTo>
                <a:lnTo>
                  <a:pt x="11290" y="47130"/>
                </a:lnTo>
                <a:lnTo>
                  <a:pt x="11300" y="47120"/>
                </a:lnTo>
                <a:lnTo>
                  <a:pt x="11320" y="47110"/>
                </a:lnTo>
                <a:lnTo>
                  <a:pt x="11330" y="47100"/>
                </a:lnTo>
                <a:lnTo>
                  <a:pt x="11360" y="47080"/>
                </a:lnTo>
                <a:lnTo>
                  <a:pt x="11380" y="47070"/>
                </a:lnTo>
                <a:lnTo>
                  <a:pt x="11400" y="47040"/>
                </a:lnTo>
                <a:lnTo>
                  <a:pt x="11440" y="46990"/>
                </a:lnTo>
                <a:lnTo>
                  <a:pt x="11450" y="46980"/>
                </a:lnTo>
                <a:lnTo>
                  <a:pt x="11450" y="46960"/>
                </a:lnTo>
                <a:lnTo>
                  <a:pt x="11460" y="46940"/>
                </a:lnTo>
                <a:lnTo>
                  <a:pt x="11470" y="46920"/>
                </a:lnTo>
                <a:lnTo>
                  <a:pt x="11490" y="46900"/>
                </a:lnTo>
                <a:lnTo>
                  <a:pt x="11490" y="46890"/>
                </a:lnTo>
                <a:lnTo>
                  <a:pt x="11510" y="46880"/>
                </a:lnTo>
                <a:lnTo>
                  <a:pt x="11520" y="46870"/>
                </a:lnTo>
                <a:lnTo>
                  <a:pt x="11530" y="46860"/>
                </a:lnTo>
                <a:lnTo>
                  <a:pt x="11570" y="46840"/>
                </a:lnTo>
                <a:lnTo>
                  <a:pt x="11610" y="46830"/>
                </a:lnTo>
                <a:lnTo>
                  <a:pt x="11620" y="46820"/>
                </a:lnTo>
                <a:lnTo>
                  <a:pt x="11660" y="46820"/>
                </a:lnTo>
                <a:lnTo>
                  <a:pt x="11670" y="46820"/>
                </a:lnTo>
                <a:lnTo>
                  <a:pt x="11720" y="46820"/>
                </a:lnTo>
                <a:lnTo>
                  <a:pt x="11760" y="46810"/>
                </a:lnTo>
                <a:lnTo>
                  <a:pt x="11820" y="46820"/>
                </a:lnTo>
                <a:lnTo>
                  <a:pt x="11870" y="46830"/>
                </a:lnTo>
                <a:lnTo>
                  <a:pt x="11880" y="46830"/>
                </a:lnTo>
                <a:lnTo>
                  <a:pt x="11910" y="46840"/>
                </a:lnTo>
                <a:lnTo>
                  <a:pt x="11980" y="46840"/>
                </a:lnTo>
                <a:lnTo>
                  <a:pt x="12020" y="46840"/>
                </a:lnTo>
                <a:lnTo>
                  <a:pt x="12030" y="46830"/>
                </a:lnTo>
                <a:lnTo>
                  <a:pt x="12050" y="46830"/>
                </a:lnTo>
                <a:lnTo>
                  <a:pt x="12060" y="46830"/>
                </a:lnTo>
                <a:lnTo>
                  <a:pt x="12090" y="46840"/>
                </a:lnTo>
                <a:lnTo>
                  <a:pt x="12120" y="46840"/>
                </a:lnTo>
                <a:lnTo>
                  <a:pt x="12150" y="46850"/>
                </a:lnTo>
                <a:lnTo>
                  <a:pt x="12170" y="46850"/>
                </a:lnTo>
                <a:lnTo>
                  <a:pt x="12220" y="46860"/>
                </a:lnTo>
                <a:lnTo>
                  <a:pt x="12240" y="46860"/>
                </a:lnTo>
                <a:lnTo>
                  <a:pt x="12320" y="46880"/>
                </a:lnTo>
                <a:lnTo>
                  <a:pt x="12330" y="46880"/>
                </a:lnTo>
                <a:lnTo>
                  <a:pt x="12440" y="46890"/>
                </a:lnTo>
                <a:lnTo>
                  <a:pt x="12490" y="46900"/>
                </a:lnTo>
                <a:lnTo>
                  <a:pt x="12500" y="46900"/>
                </a:lnTo>
                <a:lnTo>
                  <a:pt x="12510" y="46900"/>
                </a:lnTo>
                <a:lnTo>
                  <a:pt x="12540" y="46900"/>
                </a:lnTo>
                <a:lnTo>
                  <a:pt x="12610" y="46920"/>
                </a:lnTo>
                <a:lnTo>
                  <a:pt x="12620" y="46920"/>
                </a:lnTo>
                <a:lnTo>
                  <a:pt x="12660" y="46930"/>
                </a:lnTo>
                <a:lnTo>
                  <a:pt x="12690" y="46940"/>
                </a:lnTo>
                <a:lnTo>
                  <a:pt x="12730" y="46940"/>
                </a:lnTo>
                <a:lnTo>
                  <a:pt x="12750" y="46950"/>
                </a:lnTo>
                <a:lnTo>
                  <a:pt x="12800" y="46950"/>
                </a:lnTo>
                <a:lnTo>
                  <a:pt x="12850" y="46940"/>
                </a:lnTo>
                <a:lnTo>
                  <a:pt x="12890" y="46940"/>
                </a:lnTo>
                <a:lnTo>
                  <a:pt x="12920" y="46940"/>
                </a:lnTo>
                <a:lnTo>
                  <a:pt x="12940" y="46940"/>
                </a:lnTo>
                <a:lnTo>
                  <a:pt x="12970" y="46930"/>
                </a:lnTo>
                <a:lnTo>
                  <a:pt x="13010" y="46920"/>
                </a:lnTo>
                <a:lnTo>
                  <a:pt x="13050" y="46920"/>
                </a:lnTo>
                <a:lnTo>
                  <a:pt x="13080" y="46910"/>
                </a:lnTo>
                <a:lnTo>
                  <a:pt x="13110" y="46900"/>
                </a:lnTo>
                <a:lnTo>
                  <a:pt x="13130" y="46900"/>
                </a:lnTo>
                <a:lnTo>
                  <a:pt x="13150" y="46900"/>
                </a:lnTo>
                <a:lnTo>
                  <a:pt x="13170" y="46900"/>
                </a:lnTo>
                <a:lnTo>
                  <a:pt x="13240" y="46890"/>
                </a:lnTo>
                <a:lnTo>
                  <a:pt x="13290" y="46880"/>
                </a:lnTo>
                <a:lnTo>
                  <a:pt x="13350" y="46860"/>
                </a:lnTo>
                <a:lnTo>
                  <a:pt x="13370" y="46850"/>
                </a:lnTo>
                <a:lnTo>
                  <a:pt x="13390" y="46840"/>
                </a:lnTo>
                <a:lnTo>
                  <a:pt x="13410" y="46820"/>
                </a:lnTo>
                <a:lnTo>
                  <a:pt x="13420" y="46810"/>
                </a:lnTo>
                <a:lnTo>
                  <a:pt x="13490" y="46780"/>
                </a:lnTo>
                <a:lnTo>
                  <a:pt x="13520" y="46760"/>
                </a:lnTo>
                <a:lnTo>
                  <a:pt x="13570" y="46740"/>
                </a:lnTo>
                <a:lnTo>
                  <a:pt x="13680" y="46690"/>
                </a:lnTo>
                <a:lnTo>
                  <a:pt x="13700" y="46680"/>
                </a:lnTo>
                <a:lnTo>
                  <a:pt x="13750" y="46660"/>
                </a:lnTo>
                <a:lnTo>
                  <a:pt x="13840" y="46630"/>
                </a:lnTo>
                <a:lnTo>
                  <a:pt x="13910" y="46600"/>
                </a:lnTo>
                <a:lnTo>
                  <a:pt x="13930" y="46600"/>
                </a:lnTo>
                <a:lnTo>
                  <a:pt x="14010" y="46580"/>
                </a:lnTo>
                <a:lnTo>
                  <a:pt x="14020" y="46580"/>
                </a:lnTo>
                <a:lnTo>
                  <a:pt x="14050" y="46570"/>
                </a:lnTo>
                <a:lnTo>
                  <a:pt x="14080" y="46570"/>
                </a:lnTo>
                <a:lnTo>
                  <a:pt x="14130" y="46560"/>
                </a:lnTo>
                <a:lnTo>
                  <a:pt x="14180" y="46550"/>
                </a:lnTo>
                <a:lnTo>
                  <a:pt x="14240" y="46540"/>
                </a:lnTo>
                <a:lnTo>
                  <a:pt x="14320" y="46550"/>
                </a:lnTo>
                <a:lnTo>
                  <a:pt x="14350" y="46550"/>
                </a:lnTo>
                <a:lnTo>
                  <a:pt x="14420" y="46550"/>
                </a:lnTo>
                <a:lnTo>
                  <a:pt x="14460" y="46550"/>
                </a:lnTo>
                <a:lnTo>
                  <a:pt x="14480" y="46550"/>
                </a:lnTo>
                <a:lnTo>
                  <a:pt x="14640" y="46560"/>
                </a:lnTo>
                <a:lnTo>
                  <a:pt x="14770" y="46570"/>
                </a:lnTo>
                <a:lnTo>
                  <a:pt x="14830" y="46590"/>
                </a:lnTo>
                <a:lnTo>
                  <a:pt x="14860" y="46600"/>
                </a:lnTo>
                <a:lnTo>
                  <a:pt x="14880" y="46610"/>
                </a:lnTo>
                <a:lnTo>
                  <a:pt x="14890" y="46610"/>
                </a:lnTo>
                <a:lnTo>
                  <a:pt x="14920" y="46620"/>
                </a:lnTo>
                <a:lnTo>
                  <a:pt x="14950" y="46620"/>
                </a:lnTo>
                <a:lnTo>
                  <a:pt x="15010" y="46620"/>
                </a:lnTo>
                <a:lnTo>
                  <a:pt x="15110" y="46620"/>
                </a:lnTo>
                <a:lnTo>
                  <a:pt x="15150" y="46620"/>
                </a:lnTo>
                <a:lnTo>
                  <a:pt x="15220" y="46610"/>
                </a:lnTo>
                <a:lnTo>
                  <a:pt x="15390" y="46620"/>
                </a:lnTo>
                <a:lnTo>
                  <a:pt x="15490" y="46640"/>
                </a:lnTo>
                <a:lnTo>
                  <a:pt x="15570" y="46680"/>
                </a:lnTo>
                <a:lnTo>
                  <a:pt x="15640" y="46730"/>
                </a:lnTo>
                <a:lnTo>
                  <a:pt x="15670" y="46740"/>
                </a:lnTo>
                <a:lnTo>
                  <a:pt x="15700" y="46750"/>
                </a:lnTo>
                <a:lnTo>
                  <a:pt x="15730" y="46750"/>
                </a:lnTo>
                <a:lnTo>
                  <a:pt x="15840" y="46760"/>
                </a:lnTo>
                <a:lnTo>
                  <a:pt x="15930" y="46790"/>
                </a:lnTo>
                <a:lnTo>
                  <a:pt x="16040" y="46820"/>
                </a:lnTo>
                <a:lnTo>
                  <a:pt x="16120" y="46830"/>
                </a:lnTo>
                <a:lnTo>
                  <a:pt x="16210" y="46850"/>
                </a:lnTo>
                <a:lnTo>
                  <a:pt x="16280" y="46850"/>
                </a:lnTo>
                <a:lnTo>
                  <a:pt x="16350" y="46840"/>
                </a:lnTo>
                <a:lnTo>
                  <a:pt x="16390" y="46840"/>
                </a:lnTo>
                <a:lnTo>
                  <a:pt x="16390" y="46700"/>
                </a:lnTo>
                <a:lnTo>
                  <a:pt x="16390" y="46480"/>
                </a:lnTo>
                <a:lnTo>
                  <a:pt x="16390" y="46430"/>
                </a:lnTo>
                <a:lnTo>
                  <a:pt x="16390" y="45890"/>
                </a:lnTo>
                <a:lnTo>
                  <a:pt x="16390" y="45550"/>
                </a:lnTo>
                <a:lnTo>
                  <a:pt x="16390" y="45380"/>
                </a:lnTo>
                <a:lnTo>
                  <a:pt x="16390" y="45270"/>
                </a:lnTo>
                <a:lnTo>
                  <a:pt x="16390" y="45120"/>
                </a:lnTo>
                <a:lnTo>
                  <a:pt x="16390" y="42650"/>
                </a:lnTo>
                <a:lnTo>
                  <a:pt x="16390" y="42420"/>
                </a:lnTo>
                <a:lnTo>
                  <a:pt x="16390" y="25300"/>
                </a:lnTo>
                <a:lnTo>
                  <a:pt x="16290" y="25240"/>
                </a:lnTo>
                <a:lnTo>
                  <a:pt x="16290" y="24600"/>
                </a:lnTo>
                <a:lnTo>
                  <a:pt x="16290" y="23880"/>
                </a:lnTo>
                <a:lnTo>
                  <a:pt x="16290" y="23160"/>
                </a:lnTo>
                <a:lnTo>
                  <a:pt x="16290" y="22440"/>
                </a:lnTo>
                <a:lnTo>
                  <a:pt x="16390" y="22440"/>
                </a:lnTo>
                <a:lnTo>
                  <a:pt x="17160" y="22440"/>
                </a:lnTo>
                <a:lnTo>
                  <a:pt x="17630" y="22440"/>
                </a:lnTo>
                <a:lnTo>
                  <a:pt x="18240" y="22440"/>
                </a:lnTo>
                <a:lnTo>
                  <a:pt x="18970" y="22440"/>
                </a:lnTo>
                <a:lnTo>
                  <a:pt x="19640" y="22440"/>
                </a:lnTo>
                <a:lnTo>
                  <a:pt x="20300" y="22440"/>
                </a:lnTo>
                <a:lnTo>
                  <a:pt x="21090" y="22440"/>
                </a:lnTo>
                <a:lnTo>
                  <a:pt x="21640" y="22440"/>
                </a:lnTo>
                <a:lnTo>
                  <a:pt x="21650" y="22440"/>
                </a:lnTo>
                <a:lnTo>
                  <a:pt x="21660" y="22440"/>
                </a:lnTo>
                <a:lnTo>
                  <a:pt x="21680" y="22440"/>
                </a:lnTo>
                <a:lnTo>
                  <a:pt x="21690" y="22440"/>
                </a:lnTo>
                <a:lnTo>
                  <a:pt x="21690" y="22430"/>
                </a:lnTo>
                <a:lnTo>
                  <a:pt x="21700" y="22420"/>
                </a:lnTo>
                <a:lnTo>
                  <a:pt x="21700" y="22410"/>
                </a:lnTo>
                <a:lnTo>
                  <a:pt x="21710" y="22400"/>
                </a:lnTo>
                <a:lnTo>
                  <a:pt x="21710" y="22380"/>
                </a:lnTo>
                <a:lnTo>
                  <a:pt x="21830" y="22380"/>
                </a:lnTo>
                <a:lnTo>
                  <a:pt x="21830" y="2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