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Khartoum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Sudan • State Map | Fully Editable Vector Shape</a:t>
            </a:r>
          </a:p>
        </p:txBody>
      </p:sp>
      <p:sp>
        <p:nvSpPr>
          <p:cNvPr id="101" name="Khartoum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68270" y="48290"/>
                </a:moveTo>
                <a:lnTo>
                  <a:pt x="68070" y="48230"/>
                </a:lnTo>
                <a:lnTo>
                  <a:pt x="68050" y="48220"/>
                </a:lnTo>
                <a:lnTo>
                  <a:pt x="67820" y="48390"/>
                </a:lnTo>
                <a:lnTo>
                  <a:pt x="67460" y="48600"/>
                </a:lnTo>
                <a:lnTo>
                  <a:pt x="67240" y="48690"/>
                </a:lnTo>
                <a:lnTo>
                  <a:pt x="67190" y="48710"/>
                </a:lnTo>
                <a:lnTo>
                  <a:pt x="66860" y="48660"/>
                </a:lnTo>
                <a:lnTo>
                  <a:pt x="66640" y="49040"/>
                </a:lnTo>
                <a:lnTo>
                  <a:pt x="66600" y="49060"/>
                </a:lnTo>
                <a:lnTo>
                  <a:pt x="66350" y="49200"/>
                </a:lnTo>
                <a:lnTo>
                  <a:pt x="66350" y="49280"/>
                </a:lnTo>
                <a:lnTo>
                  <a:pt x="66340" y="49560"/>
                </a:lnTo>
                <a:lnTo>
                  <a:pt x="66310" y="49630"/>
                </a:lnTo>
                <a:lnTo>
                  <a:pt x="66260" y="49630"/>
                </a:lnTo>
                <a:lnTo>
                  <a:pt x="66190" y="49630"/>
                </a:lnTo>
                <a:lnTo>
                  <a:pt x="66100" y="49650"/>
                </a:lnTo>
                <a:lnTo>
                  <a:pt x="65990" y="49580"/>
                </a:lnTo>
                <a:lnTo>
                  <a:pt x="65810" y="49280"/>
                </a:lnTo>
                <a:lnTo>
                  <a:pt x="65590" y="49220"/>
                </a:lnTo>
                <a:lnTo>
                  <a:pt x="65510" y="49240"/>
                </a:lnTo>
                <a:lnTo>
                  <a:pt x="65410" y="49260"/>
                </a:lnTo>
                <a:lnTo>
                  <a:pt x="65310" y="49300"/>
                </a:lnTo>
                <a:lnTo>
                  <a:pt x="65200" y="49310"/>
                </a:lnTo>
                <a:lnTo>
                  <a:pt x="65070" y="49340"/>
                </a:lnTo>
                <a:lnTo>
                  <a:pt x="64990" y="49360"/>
                </a:lnTo>
                <a:lnTo>
                  <a:pt x="64930" y="49360"/>
                </a:lnTo>
                <a:lnTo>
                  <a:pt x="64860" y="49360"/>
                </a:lnTo>
                <a:lnTo>
                  <a:pt x="64790" y="49310"/>
                </a:lnTo>
                <a:lnTo>
                  <a:pt x="64730" y="49240"/>
                </a:lnTo>
                <a:lnTo>
                  <a:pt x="64710" y="49220"/>
                </a:lnTo>
                <a:lnTo>
                  <a:pt x="64680" y="49180"/>
                </a:lnTo>
                <a:lnTo>
                  <a:pt x="64670" y="49150"/>
                </a:lnTo>
                <a:lnTo>
                  <a:pt x="64650" y="49130"/>
                </a:lnTo>
                <a:lnTo>
                  <a:pt x="64630" y="49110"/>
                </a:lnTo>
                <a:lnTo>
                  <a:pt x="64610" y="49110"/>
                </a:lnTo>
                <a:lnTo>
                  <a:pt x="64590" y="49100"/>
                </a:lnTo>
                <a:lnTo>
                  <a:pt x="64550" y="49080"/>
                </a:lnTo>
                <a:lnTo>
                  <a:pt x="64540" y="49070"/>
                </a:lnTo>
                <a:lnTo>
                  <a:pt x="64510" y="49050"/>
                </a:lnTo>
                <a:lnTo>
                  <a:pt x="64490" y="49030"/>
                </a:lnTo>
                <a:lnTo>
                  <a:pt x="64440" y="49010"/>
                </a:lnTo>
                <a:lnTo>
                  <a:pt x="64420" y="49000"/>
                </a:lnTo>
                <a:lnTo>
                  <a:pt x="64410" y="49000"/>
                </a:lnTo>
                <a:lnTo>
                  <a:pt x="64380" y="48980"/>
                </a:lnTo>
                <a:lnTo>
                  <a:pt x="64350" y="48970"/>
                </a:lnTo>
                <a:lnTo>
                  <a:pt x="64280" y="48950"/>
                </a:lnTo>
                <a:lnTo>
                  <a:pt x="64230" y="48940"/>
                </a:lnTo>
                <a:lnTo>
                  <a:pt x="64180" y="48930"/>
                </a:lnTo>
                <a:lnTo>
                  <a:pt x="64150" y="48920"/>
                </a:lnTo>
                <a:lnTo>
                  <a:pt x="64100" y="48910"/>
                </a:lnTo>
                <a:lnTo>
                  <a:pt x="64060" y="48890"/>
                </a:lnTo>
                <a:lnTo>
                  <a:pt x="64020" y="48880"/>
                </a:lnTo>
                <a:lnTo>
                  <a:pt x="64010" y="48860"/>
                </a:lnTo>
                <a:lnTo>
                  <a:pt x="64000" y="48840"/>
                </a:lnTo>
                <a:lnTo>
                  <a:pt x="64000" y="48820"/>
                </a:lnTo>
                <a:lnTo>
                  <a:pt x="64000" y="48800"/>
                </a:lnTo>
                <a:lnTo>
                  <a:pt x="64000" y="48770"/>
                </a:lnTo>
                <a:lnTo>
                  <a:pt x="63980" y="48730"/>
                </a:lnTo>
                <a:lnTo>
                  <a:pt x="63960" y="48710"/>
                </a:lnTo>
                <a:lnTo>
                  <a:pt x="63890" y="48690"/>
                </a:lnTo>
                <a:lnTo>
                  <a:pt x="63870" y="48670"/>
                </a:lnTo>
                <a:lnTo>
                  <a:pt x="63860" y="48640"/>
                </a:lnTo>
                <a:lnTo>
                  <a:pt x="63850" y="48590"/>
                </a:lnTo>
                <a:lnTo>
                  <a:pt x="63830" y="48550"/>
                </a:lnTo>
                <a:lnTo>
                  <a:pt x="63680" y="48530"/>
                </a:lnTo>
                <a:lnTo>
                  <a:pt x="63600" y="48550"/>
                </a:lnTo>
                <a:lnTo>
                  <a:pt x="63640" y="48670"/>
                </a:lnTo>
                <a:lnTo>
                  <a:pt x="63440" y="48740"/>
                </a:lnTo>
                <a:lnTo>
                  <a:pt x="63600" y="49200"/>
                </a:lnTo>
                <a:lnTo>
                  <a:pt x="63570" y="49210"/>
                </a:lnTo>
                <a:lnTo>
                  <a:pt x="63370" y="49300"/>
                </a:lnTo>
                <a:lnTo>
                  <a:pt x="63390" y="49510"/>
                </a:lnTo>
                <a:lnTo>
                  <a:pt x="63350" y="49520"/>
                </a:lnTo>
                <a:lnTo>
                  <a:pt x="63350" y="49550"/>
                </a:lnTo>
                <a:lnTo>
                  <a:pt x="63400" y="49550"/>
                </a:lnTo>
                <a:lnTo>
                  <a:pt x="63430" y="49810"/>
                </a:lnTo>
                <a:lnTo>
                  <a:pt x="63180" y="49830"/>
                </a:lnTo>
                <a:lnTo>
                  <a:pt x="63100" y="49760"/>
                </a:lnTo>
                <a:lnTo>
                  <a:pt x="62900" y="49770"/>
                </a:lnTo>
                <a:lnTo>
                  <a:pt x="62860" y="49760"/>
                </a:lnTo>
                <a:lnTo>
                  <a:pt x="62700" y="49740"/>
                </a:lnTo>
                <a:lnTo>
                  <a:pt x="62690" y="49760"/>
                </a:lnTo>
                <a:lnTo>
                  <a:pt x="62660" y="49740"/>
                </a:lnTo>
                <a:lnTo>
                  <a:pt x="62530" y="49670"/>
                </a:lnTo>
                <a:lnTo>
                  <a:pt x="62520" y="49660"/>
                </a:lnTo>
                <a:lnTo>
                  <a:pt x="62380" y="49590"/>
                </a:lnTo>
                <a:lnTo>
                  <a:pt x="62330" y="49600"/>
                </a:lnTo>
                <a:lnTo>
                  <a:pt x="62300" y="49600"/>
                </a:lnTo>
                <a:lnTo>
                  <a:pt x="62260" y="49590"/>
                </a:lnTo>
                <a:lnTo>
                  <a:pt x="62240" y="49570"/>
                </a:lnTo>
                <a:lnTo>
                  <a:pt x="62210" y="49560"/>
                </a:lnTo>
                <a:lnTo>
                  <a:pt x="62200" y="49580"/>
                </a:lnTo>
                <a:lnTo>
                  <a:pt x="62170" y="49600"/>
                </a:lnTo>
                <a:lnTo>
                  <a:pt x="62170" y="49630"/>
                </a:lnTo>
                <a:lnTo>
                  <a:pt x="62160" y="49660"/>
                </a:lnTo>
                <a:lnTo>
                  <a:pt x="62160" y="49690"/>
                </a:lnTo>
                <a:lnTo>
                  <a:pt x="62150" y="49730"/>
                </a:lnTo>
                <a:lnTo>
                  <a:pt x="62130" y="49750"/>
                </a:lnTo>
                <a:lnTo>
                  <a:pt x="62120" y="49770"/>
                </a:lnTo>
                <a:lnTo>
                  <a:pt x="62130" y="49800"/>
                </a:lnTo>
                <a:lnTo>
                  <a:pt x="62130" y="49820"/>
                </a:lnTo>
                <a:lnTo>
                  <a:pt x="61860" y="49800"/>
                </a:lnTo>
                <a:lnTo>
                  <a:pt x="61700" y="49800"/>
                </a:lnTo>
                <a:lnTo>
                  <a:pt x="61690" y="49790"/>
                </a:lnTo>
                <a:lnTo>
                  <a:pt x="61660" y="49710"/>
                </a:lnTo>
                <a:lnTo>
                  <a:pt x="61630" y="49660"/>
                </a:lnTo>
                <a:lnTo>
                  <a:pt x="61560" y="49510"/>
                </a:lnTo>
                <a:lnTo>
                  <a:pt x="61540" y="49480"/>
                </a:lnTo>
                <a:lnTo>
                  <a:pt x="61490" y="49370"/>
                </a:lnTo>
                <a:lnTo>
                  <a:pt x="61480" y="49350"/>
                </a:lnTo>
                <a:lnTo>
                  <a:pt x="61280" y="48930"/>
                </a:lnTo>
                <a:lnTo>
                  <a:pt x="61180" y="48710"/>
                </a:lnTo>
                <a:lnTo>
                  <a:pt x="61030" y="48400"/>
                </a:lnTo>
                <a:lnTo>
                  <a:pt x="60980" y="48350"/>
                </a:lnTo>
                <a:lnTo>
                  <a:pt x="60910" y="48190"/>
                </a:lnTo>
                <a:lnTo>
                  <a:pt x="60770" y="47860"/>
                </a:lnTo>
                <a:lnTo>
                  <a:pt x="60670" y="47650"/>
                </a:lnTo>
                <a:lnTo>
                  <a:pt x="60520" y="47300"/>
                </a:lnTo>
                <a:lnTo>
                  <a:pt x="60440" y="47090"/>
                </a:lnTo>
                <a:lnTo>
                  <a:pt x="60370" y="46940"/>
                </a:lnTo>
                <a:lnTo>
                  <a:pt x="60370" y="46930"/>
                </a:lnTo>
                <a:lnTo>
                  <a:pt x="60310" y="46810"/>
                </a:lnTo>
                <a:lnTo>
                  <a:pt x="60310" y="46800"/>
                </a:lnTo>
                <a:lnTo>
                  <a:pt x="60210" y="46670"/>
                </a:lnTo>
                <a:lnTo>
                  <a:pt x="59940" y="46310"/>
                </a:lnTo>
                <a:lnTo>
                  <a:pt x="59800" y="46120"/>
                </a:lnTo>
                <a:lnTo>
                  <a:pt x="59740" y="45940"/>
                </a:lnTo>
                <a:lnTo>
                  <a:pt x="59740" y="45930"/>
                </a:lnTo>
                <a:lnTo>
                  <a:pt x="59640" y="45760"/>
                </a:lnTo>
                <a:lnTo>
                  <a:pt x="59590" y="45640"/>
                </a:lnTo>
                <a:lnTo>
                  <a:pt x="59540" y="45530"/>
                </a:lnTo>
                <a:lnTo>
                  <a:pt x="59480" y="45390"/>
                </a:lnTo>
                <a:lnTo>
                  <a:pt x="59310" y="44980"/>
                </a:lnTo>
                <a:lnTo>
                  <a:pt x="59230" y="44820"/>
                </a:lnTo>
                <a:lnTo>
                  <a:pt x="59070" y="44430"/>
                </a:lnTo>
                <a:lnTo>
                  <a:pt x="59000" y="44270"/>
                </a:lnTo>
                <a:lnTo>
                  <a:pt x="58810" y="43840"/>
                </a:lnTo>
                <a:lnTo>
                  <a:pt x="58740" y="43680"/>
                </a:lnTo>
                <a:lnTo>
                  <a:pt x="58590" y="43320"/>
                </a:lnTo>
                <a:lnTo>
                  <a:pt x="58500" y="43120"/>
                </a:lnTo>
                <a:lnTo>
                  <a:pt x="58500" y="43110"/>
                </a:lnTo>
                <a:lnTo>
                  <a:pt x="58370" y="42790"/>
                </a:lnTo>
                <a:lnTo>
                  <a:pt x="58360" y="42780"/>
                </a:lnTo>
                <a:lnTo>
                  <a:pt x="58300" y="42630"/>
                </a:lnTo>
                <a:lnTo>
                  <a:pt x="58230" y="42470"/>
                </a:lnTo>
                <a:lnTo>
                  <a:pt x="58190" y="42400"/>
                </a:lnTo>
                <a:lnTo>
                  <a:pt x="58170" y="42330"/>
                </a:lnTo>
                <a:lnTo>
                  <a:pt x="58130" y="42240"/>
                </a:lnTo>
                <a:lnTo>
                  <a:pt x="58300" y="42150"/>
                </a:lnTo>
                <a:lnTo>
                  <a:pt x="58610" y="41970"/>
                </a:lnTo>
                <a:lnTo>
                  <a:pt x="59130" y="41680"/>
                </a:lnTo>
                <a:lnTo>
                  <a:pt x="59150" y="41660"/>
                </a:lnTo>
                <a:lnTo>
                  <a:pt x="59260" y="41760"/>
                </a:lnTo>
                <a:lnTo>
                  <a:pt x="59420" y="41890"/>
                </a:lnTo>
                <a:lnTo>
                  <a:pt x="59510" y="41970"/>
                </a:lnTo>
                <a:lnTo>
                  <a:pt x="59710" y="42130"/>
                </a:lnTo>
                <a:lnTo>
                  <a:pt x="59820" y="42220"/>
                </a:lnTo>
                <a:lnTo>
                  <a:pt x="59890" y="42280"/>
                </a:lnTo>
                <a:lnTo>
                  <a:pt x="60280" y="42610"/>
                </a:lnTo>
                <a:lnTo>
                  <a:pt x="60710" y="42970"/>
                </a:lnTo>
                <a:lnTo>
                  <a:pt x="60760" y="42980"/>
                </a:lnTo>
                <a:lnTo>
                  <a:pt x="60920" y="43000"/>
                </a:lnTo>
                <a:lnTo>
                  <a:pt x="61090" y="43020"/>
                </a:lnTo>
                <a:lnTo>
                  <a:pt x="61140" y="43030"/>
                </a:lnTo>
                <a:lnTo>
                  <a:pt x="61160" y="43030"/>
                </a:lnTo>
                <a:lnTo>
                  <a:pt x="61170" y="43030"/>
                </a:lnTo>
                <a:lnTo>
                  <a:pt x="61240" y="43040"/>
                </a:lnTo>
                <a:lnTo>
                  <a:pt x="61270" y="43050"/>
                </a:lnTo>
                <a:lnTo>
                  <a:pt x="61280" y="43050"/>
                </a:lnTo>
                <a:lnTo>
                  <a:pt x="61290" y="43050"/>
                </a:lnTo>
                <a:lnTo>
                  <a:pt x="61340" y="43060"/>
                </a:lnTo>
                <a:lnTo>
                  <a:pt x="61370" y="43060"/>
                </a:lnTo>
                <a:lnTo>
                  <a:pt x="61460" y="43070"/>
                </a:lnTo>
                <a:lnTo>
                  <a:pt x="61480" y="43070"/>
                </a:lnTo>
                <a:lnTo>
                  <a:pt x="61520" y="43080"/>
                </a:lnTo>
                <a:lnTo>
                  <a:pt x="61560" y="43080"/>
                </a:lnTo>
                <a:lnTo>
                  <a:pt x="61570" y="43080"/>
                </a:lnTo>
                <a:lnTo>
                  <a:pt x="61670" y="43090"/>
                </a:lnTo>
                <a:lnTo>
                  <a:pt x="61670" y="43100"/>
                </a:lnTo>
                <a:lnTo>
                  <a:pt x="61810" y="43110"/>
                </a:lnTo>
                <a:lnTo>
                  <a:pt x="61880" y="43120"/>
                </a:lnTo>
                <a:lnTo>
                  <a:pt x="62020" y="43140"/>
                </a:lnTo>
                <a:lnTo>
                  <a:pt x="62180" y="43160"/>
                </a:lnTo>
                <a:lnTo>
                  <a:pt x="62350" y="43180"/>
                </a:lnTo>
                <a:lnTo>
                  <a:pt x="62400" y="43180"/>
                </a:lnTo>
                <a:lnTo>
                  <a:pt x="62700" y="43210"/>
                </a:lnTo>
                <a:lnTo>
                  <a:pt x="62740" y="43220"/>
                </a:lnTo>
                <a:lnTo>
                  <a:pt x="62820" y="43230"/>
                </a:lnTo>
                <a:lnTo>
                  <a:pt x="62860" y="43240"/>
                </a:lnTo>
                <a:lnTo>
                  <a:pt x="63060" y="43270"/>
                </a:lnTo>
                <a:lnTo>
                  <a:pt x="63130" y="43280"/>
                </a:lnTo>
                <a:lnTo>
                  <a:pt x="63210" y="43290"/>
                </a:lnTo>
                <a:lnTo>
                  <a:pt x="63220" y="43290"/>
                </a:lnTo>
                <a:lnTo>
                  <a:pt x="63350" y="43310"/>
                </a:lnTo>
                <a:lnTo>
                  <a:pt x="63370" y="43310"/>
                </a:lnTo>
                <a:lnTo>
                  <a:pt x="63380" y="43320"/>
                </a:lnTo>
                <a:lnTo>
                  <a:pt x="63470" y="43330"/>
                </a:lnTo>
                <a:lnTo>
                  <a:pt x="63500" y="43330"/>
                </a:lnTo>
                <a:lnTo>
                  <a:pt x="63510" y="43330"/>
                </a:lnTo>
                <a:lnTo>
                  <a:pt x="63520" y="43330"/>
                </a:lnTo>
                <a:lnTo>
                  <a:pt x="63540" y="43340"/>
                </a:lnTo>
                <a:lnTo>
                  <a:pt x="63540" y="43350"/>
                </a:lnTo>
                <a:lnTo>
                  <a:pt x="63550" y="43350"/>
                </a:lnTo>
                <a:lnTo>
                  <a:pt x="63570" y="43370"/>
                </a:lnTo>
                <a:lnTo>
                  <a:pt x="63580" y="43370"/>
                </a:lnTo>
                <a:lnTo>
                  <a:pt x="63580" y="43380"/>
                </a:lnTo>
                <a:lnTo>
                  <a:pt x="63590" y="43380"/>
                </a:lnTo>
                <a:lnTo>
                  <a:pt x="63610" y="43400"/>
                </a:lnTo>
                <a:lnTo>
                  <a:pt x="63640" y="43420"/>
                </a:lnTo>
                <a:lnTo>
                  <a:pt x="63660" y="43430"/>
                </a:lnTo>
                <a:lnTo>
                  <a:pt x="63720" y="43480"/>
                </a:lnTo>
                <a:lnTo>
                  <a:pt x="63750" y="43500"/>
                </a:lnTo>
                <a:lnTo>
                  <a:pt x="63990" y="43680"/>
                </a:lnTo>
                <a:lnTo>
                  <a:pt x="64040" y="43720"/>
                </a:lnTo>
                <a:lnTo>
                  <a:pt x="64050" y="43720"/>
                </a:lnTo>
                <a:lnTo>
                  <a:pt x="64060" y="43730"/>
                </a:lnTo>
                <a:lnTo>
                  <a:pt x="64140" y="43790"/>
                </a:lnTo>
                <a:lnTo>
                  <a:pt x="64250" y="43810"/>
                </a:lnTo>
                <a:lnTo>
                  <a:pt x="64660" y="43890"/>
                </a:lnTo>
                <a:lnTo>
                  <a:pt x="65290" y="44000"/>
                </a:lnTo>
                <a:lnTo>
                  <a:pt x="65540" y="44050"/>
                </a:lnTo>
                <a:lnTo>
                  <a:pt x="66410" y="44210"/>
                </a:lnTo>
                <a:lnTo>
                  <a:pt x="66570" y="44240"/>
                </a:lnTo>
                <a:lnTo>
                  <a:pt x="66630" y="44250"/>
                </a:lnTo>
                <a:lnTo>
                  <a:pt x="66690" y="44260"/>
                </a:lnTo>
                <a:lnTo>
                  <a:pt x="66700" y="44270"/>
                </a:lnTo>
                <a:lnTo>
                  <a:pt x="66710" y="44270"/>
                </a:lnTo>
                <a:lnTo>
                  <a:pt x="66720" y="44270"/>
                </a:lnTo>
                <a:lnTo>
                  <a:pt x="66730" y="44280"/>
                </a:lnTo>
                <a:lnTo>
                  <a:pt x="66750" y="44290"/>
                </a:lnTo>
                <a:lnTo>
                  <a:pt x="66840" y="44320"/>
                </a:lnTo>
                <a:lnTo>
                  <a:pt x="66910" y="44350"/>
                </a:lnTo>
                <a:lnTo>
                  <a:pt x="67000" y="44380"/>
                </a:lnTo>
                <a:lnTo>
                  <a:pt x="67130" y="44430"/>
                </a:lnTo>
                <a:lnTo>
                  <a:pt x="67550" y="44580"/>
                </a:lnTo>
                <a:lnTo>
                  <a:pt x="67670" y="44680"/>
                </a:lnTo>
                <a:lnTo>
                  <a:pt x="67960" y="44920"/>
                </a:lnTo>
                <a:lnTo>
                  <a:pt x="68070" y="45010"/>
                </a:lnTo>
                <a:lnTo>
                  <a:pt x="68360" y="45140"/>
                </a:lnTo>
                <a:lnTo>
                  <a:pt x="68790" y="45330"/>
                </a:lnTo>
                <a:lnTo>
                  <a:pt x="69760" y="45260"/>
                </a:lnTo>
                <a:lnTo>
                  <a:pt x="69910" y="45250"/>
                </a:lnTo>
                <a:lnTo>
                  <a:pt x="69960" y="45240"/>
                </a:lnTo>
                <a:lnTo>
                  <a:pt x="70440" y="45210"/>
                </a:lnTo>
                <a:lnTo>
                  <a:pt x="70490" y="45190"/>
                </a:lnTo>
                <a:lnTo>
                  <a:pt x="70540" y="45190"/>
                </a:lnTo>
                <a:lnTo>
                  <a:pt x="70600" y="45170"/>
                </a:lnTo>
                <a:lnTo>
                  <a:pt x="70710" y="45150"/>
                </a:lnTo>
                <a:lnTo>
                  <a:pt x="71010" y="45080"/>
                </a:lnTo>
                <a:lnTo>
                  <a:pt x="71610" y="44960"/>
                </a:lnTo>
                <a:lnTo>
                  <a:pt x="71780" y="44920"/>
                </a:lnTo>
                <a:lnTo>
                  <a:pt x="71870" y="45070"/>
                </a:lnTo>
                <a:lnTo>
                  <a:pt x="71890" y="45090"/>
                </a:lnTo>
                <a:lnTo>
                  <a:pt x="71900" y="45110"/>
                </a:lnTo>
                <a:lnTo>
                  <a:pt x="72030" y="45350"/>
                </a:lnTo>
                <a:lnTo>
                  <a:pt x="72280" y="45800"/>
                </a:lnTo>
                <a:lnTo>
                  <a:pt x="72430" y="46070"/>
                </a:lnTo>
                <a:lnTo>
                  <a:pt x="72670" y="47010"/>
                </a:lnTo>
                <a:lnTo>
                  <a:pt x="72610" y="47000"/>
                </a:lnTo>
                <a:lnTo>
                  <a:pt x="72200" y="46920"/>
                </a:lnTo>
                <a:lnTo>
                  <a:pt x="71510" y="46800"/>
                </a:lnTo>
                <a:lnTo>
                  <a:pt x="71330" y="46770"/>
                </a:lnTo>
                <a:lnTo>
                  <a:pt x="71220" y="46750"/>
                </a:lnTo>
                <a:lnTo>
                  <a:pt x="71180" y="46740"/>
                </a:lnTo>
                <a:lnTo>
                  <a:pt x="71110" y="46730"/>
                </a:lnTo>
                <a:lnTo>
                  <a:pt x="71060" y="46730"/>
                </a:lnTo>
                <a:lnTo>
                  <a:pt x="70950" y="46690"/>
                </a:lnTo>
                <a:lnTo>
                  <a:pt x="70760" y="46630"/>
                </a:lnTo>
                <a:lnTo>
                  <a:pt x="70540" y="46560"/>
                </a:lnTo>
                <a:lnTo>
                  <a:pt x="70200" y="46650"/>
                </a:lnTo>
                <a:lnTo>
                  <a:pt x="69710" y="46780"/>
                </a:lnTo>
                <a:lnTo>
                  <a:pt x="69520" y="46830"/>
                </a:lnTo>
                <a:lnTo>
                  <a:pt x="69520" y="46810"/>
                </a:lnTo>
                <a:lnTo>
                  <a:pt x="69400" y="46840"/>
                </a:lnTo>
                <a:lnTo>
                  <a:pt x="69320" y="46860"/>
                </a:lnTo>
                <a:lnTo>
                  <a:pt x="69300" y="46860"/>
                </a:lnTo>
                <a:lnTo>
                  <a:pt x="69240" y="46890"/>
                </a:lnTo>
                <a:lnTo>
                  <a:pt x="69210" y="46900"/>
                </a:lnTo>
                <a:lnTo>
                  <a:pt x="69190" y="46910"/>
                </a:lnTo>
                <a:lnTo>
                  <a:pt x="69170" y="46910"/>
                </a:lnTo>
                <a:lnTo>
                  <a:pt x="69140" y="46930"/>
                </a:lnTo>
                <a:lnTo>
                  <a:pt x="69130" y="46940"/>
                </a:lnTo>
                <a:lnTo>
                  <a:pt x="69090" y="46970"/>
                </a:lnTo>
                <a:lnTo>
                  <a:pt x="69060" y="46980"/>
                </a:lnTo>
                <a:lnTo>
                  <a:pt x="69030" y="46990"/>
                </a:lnTo>
                <a:lnTo>
                  <a:pt x="69010" y="46990"/>
                </a:lnTo>
                <a:lnTo>
                  <a:pt x="68980" y="46990"/>
                </a:lnTo>
                <a:lnTo>
                  <a:pt x="68940" y="46980"/>
                </a:lnTo>
                <a:lnTo>
                  <a:pt x="68920" y="46980"/>
                </a:lnTo>
                <a:lnTo>
                  <a:pt x="68900" y="46970"/>
                </a:lnTo>
                <a:lnTo>
                  <a:pt x="68870" y="46960"/>
                </a:lnTo>
                <a:lnTo>
                  <a:pt x="68850" y="46970"/>
                </a:lnTo>
                <a:lnTo>
                  <a:pt x="68810" y="46980"/>
                </a:lnTo>
                <a:lnTo>
                  <a:pt x="68790" y="46990"/>
                </a:lnTo>
                <a:lnTo>
                  <a:pt x="68770" y="47030"/>
                </a:lnTo>
                <a:lnTo>
                  <a:pt x="68740" y="47050"/>
                </a:lnTo>
                <a:lnTo>
                  <a:pt x="68720" y="47060"/>
                </a:lnTo>
                <a:lnTo>
                  <a:pt x="68680" y="47090"/>
                </a:lnTo>
                <a:lnTo>
                  <a:pt x="68640" y="47110"/>
                </a:lnTo>
                <a:lnTo>
                  <a:pt x="68590" y="47150"/>
                </a:lnTo>
                <a:lnTo>
                  <a:pt x="68560" y="47180"/>
                </a:lnTo>
                <a:lnTo>
                  <a:pt x="68550" y="47220"/>
                </a:lnTo>
                <a:lnTo>
                  <a:pt x="68540" y="47330"/>
                </a:lnTo>
                <a:lnTo>
                  <a:pt x="68500" y="47450"/>
                </a:lnTo>
                <a:lnTo>
                  <a:pt x="68440" y="47580"/>
                </a:lnTo>
                <a:lnTo>
                  <a:pt x="68370" y="47680"/>
                </a:lnTo>
                <a:lnTo>
                  <a:pt x="68330" y="47750"/>
                </a:lnTo>
                <a:lnTo>
                  <a:pt x="68310" y="47820"/>
                </a:lnTo>
                <a:lnTo>
                  <a:pt x="68300" y="47910"/>
                </a:lnTo>
                <a:lnTo>
                  <a:pt x="68280" y="48050"/>
                </a:lnTo>
                <a:lnTo>
                  <a:pt x="68270" y="48120"/>
                </a:lnTo>
                <a:lnTo>
                  <a:pt x="68270" y="48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