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Kassala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Kassala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84330" y="55230"/>
                </a:moveTo>
                <a:lnTo>
                  <a:pt x="84280" y="55230"/>
                </a:lnTo>
                <a:lnTo>
                  <a:pt x="84150" y="55220"/>
                </a:lnTo>
                <a:lnTo>
                  <a:pt x="84020" y="55200"/>
                </a:lnTo>
                <a:lnTo>
                  <a:pt x="83980" y="55190"/>
                </a:lnTo>
                <a:lnTo>
                  <a:pt x="83970" y="55190"/>
                </a:lnTo>
                <a:lnTo>
                  <a:pt x="83960" y="55190"/>
                </a:lnTo>
                <a:lnTo>
                  <a:pt x="83950" y="55190"/>
                </a:lnTo>
                <a:lnTo>
                  <a:pt x="83940" y="55190"/>
                </a:lnTo>
                <a:lnTo>
                  <a:pt x="83940" y="55180"/>
                </a:lnTo>
                <a:lnTo>
                  <a:pt x="83930" y="55180"/>
                </a:lnTo>
                <a:lnTo>
                  <a:pt x="83920" y="55180"/>
                </a:lnTo>
                <a:lnTo>
                  <a:pt x="83920" y="55170"/>
                </a:lnTo>
                <a:lnTo>
                  <a:pt x="83910" y="55170"/>
                </a:lnTo>
                <a:lnTo>
                  <a:pt x="83900" y="55170"/>
                </a:lnTo>
                <a:lnTo>
                  <a:pt x="83890" y="55170"/>
                </a:lnTo>
                <a:lnTo>
                  <a:pt x="83880" y="55160"/>
                </a:lnTo>
                <a:lnTo>
                  <a:pt x="83870" y="55160"/>
                </a:lnTo>
                <a:lnTo>
                  <a:pt x="83860" y="55160"/>
                </a:lnTo>
                <a:lnTo>
                  <a:pt x="83840" y="55150"/>
                </a:lnTo>
                <a:lnTo>
                  <a:pt x="83820" y="55150"/>
                </a:lnTo>
                <a:lnTo>
                  <a:pt x="83800" y="55140"/>
                </a:lnTo>
                <a:lnTo>
                  <a:pt x="83780" y="55130"/>
                </a:lnTo>
                <a:lnTo>
                  <a:pt x="83770" y="55120"/>
                </a:lnTo>
                <a:lnTo>
                  <a:pt x="83760" y="55120"/>
                </a:lnTo>
                <a:lnTo>
                  <a:pt x="83750" y="55110"/>
                </a:lnTo>
                <a:lnTo>
                  <a:pt x="83740" y="55110"/>
                </a:lnTo>
                <a:lnTo>
                  <a:pt x="83730" y="55110"/>
                </a:lnTo>
                <a:lnTo>
                  <a:pt x="83730" y="55100"/>
                </a:lnTo>
                <a:lnTo>
                  <a:pt x="83720" y="55100"/>
                </a:lnTo>
                <a:lnTo>
                  <a:pt x="83710" y="55090"/>
                </a:lnTo>
                <a:lnTo>
                  <a:pt x="83700" y="55080"/>
                </a:lnTo>
                <a:lnTo>
                  <a:pt x="83690" y="55070"/>
                </a:lnTo>
                <a:lnTo>
                  <a:pt x="83680" y="55070"/>
                </a:lnTo>
                <a:lnTo>
                  <a:pt x="83660" y="55050"/>
                </a:lnTo>
                <a:lnTo>
                  <a:pt x="83650" y="55050"/>
                </a:lnTo>
                <a:lnTo>
                  <a:pt x="83620" y="55020"/>
                </a:lnTo>
                <a:lnTo>
                  <a:pt x="83610" y="55020"/>
                </a:lnTo>
                <a:lnTo>
                  <a:pt x="83570" y="55000"/>
                </a:lnTo>
                <a:lnTo>
                  <a:pt x="83560" y="55000"/>
                </a:lnTo>
                <a:lnTo>
                  <a:pt x="83550" y="54990"/>
                </a:lnTo>
                <a:lnTo>
                  <a:pt x="83530" y="54980"/>
                </a:lnTo>
                <a:lnTo>
                  <a:pt x="83520" y="54970"/>
                </a:lnTo>
                <a:lnTo>
                  <a:pt x="83500" y="54960"/>
                </a:lnTo>
                <a:lnTo>
                  <a:pt x="83490" y="54950"/>
                </a:lnTo>
                <a:lnTo>
                  <a:pt x="83460" y="54940"/>
                </a:lnTo>
                <a:lnTo>
                  <a:pt x="83450" y="54930"/>
                </a:lnTo>
                <a:lnTo>
                  <a:pt x="83430" y="54920"/>
                </a:lnTo>
                <a:lnTo>
                  <a:pt x="83400" y="54910"/>
                </a:lnTo>
                <a:lnTo>
                  <a:pt x="83400" y="54900"/>
                </a:lnTo>
                <a:lnTo>
                  <a:pt x="83380" y="54890"/>
                </a:lnTo>
                <a:lnTo>
                  <a:pt x="83370" y="54890"/>
                </a:lnTo>
                <a:lnTo>
                  <a:pt x="83360" y="54890"/>
                </a:lnTo>
                <a:lnTo>
                  <a:pt x="83350" y="54890"/>
                </a:lnTo>
                <a:lnTo>
                  <a:pt x="83340" y="54890"/>
                </a:lnTo>
                <a:lnTo>
                  <a:pt x="83330" y="54890"/>
                </a:lnTo>
                <a:lnTo>
                  <a:pt x="83320" y="54890"/>
                </a:lnTo>
                <a:lnTo>
                  <a:pt x="83310" y="54890"/>
                </a:lnTo>
                <a:lnTo>
                  <a:pt x="83300" y="54890"/>
                </a:lnTo>
                <a:lnTo>
                  <a:pt x="83290" y="54890"/>
                </a:lnTo>
                <a:lnTo>
                  <a:pt x="83280" y="54890"/>
                </a:lnTo>
                <a:lnTo>
                  <a:pt x="83270" y="54890"/>
                </a:lnTo>
                <a:lnTo>
                  <a:pt x="83250" y="54890"/>
                </a:lnTo>
                <a:lnTo>
                  <a:pt x="83240" y="54890"/>
                </a:lnTo>
                <a:lnTo>
                  <a:pt x="83230" y="54890"/>
                </a:lnTo>
                <a:lnTo>
                  <a:pt x="83210" y="54900"/>
                </a:lnTo>
                <a:lnTo>
                  <a:pt x="83200" y="54900"/>
                </a:lnTo>
                <a:lnTo>
                  <a:pt x="83190" y="54900"/>
                </a:lnTo>
                <a:lnTo>
                  <a:pt x="83170" y="54900"/>
                </a:lnTo>
                <a:lnTo>
                  <a:pt x="83150" y="54910"/>
                </a:lnTo>
                <a:lnTo>
                  <a:pt x="83110" y="54920"/>
                </a:lnTo>
                <a:lnTo>
                  <a:pt x="83090" y="54920"/>
                </a:lnTo>
                <a:lnTo>
                  <a:pt x="83060" y="54930"/>
                </a:lnTo>
                <a:lnTo>
                  <a:pt x="83040" y="54930"/>
                </a:lnTo>
                <a:lnTo>
                  <a:pt x="83030" y="54930"/>
                </a:lnTo>
                <a:lnTo>
                  <a:pt x="83020" y="54930"/>
                </a:lnTo>
                <a:lnTo>
                  <a:pt x="83010" y="54940"/>
                </a:lnTo>
                <a:lnTo>
                  <a:pt x="82970" y="54950"/>
                </a:lnTo>
                <a:lnTo>
                  <a:pt x="82960" y="54950"/>
                </a:lnTo>
                <a:lnTo>
                  <a:pt x="82930" y="54960"/>
                </a:lnTo>
                <a:lnTo>
                  <a:pt x="82910" y="54970"/>
                </a:lnTo>
                <a:lnTo>
                  <a:pt x="82890" y="54970"/>
                </a:lnTo>
                <a:lnTo>
                  <a:pt x="82860" y="54980"/>
                </a:lnTo>
                <a:lnTo>
                  <a:pt x="82840" y="54990"/>
                </a:lnTo>
                <a:lnTo>
                  <a:pt x="82810" y="54990"/>
                </a:lnTo>
                <a:lnTo>
                  <a:pt x="82790" y="55000"/>
                </a:lnTo>
                <a:lnTo>
                  <a:pt x="82760" y="55010"/>
                </a:lnTo>
                <a:lnTo>
                  <a:pt x="82750" y="55010"/>
                </a:lnTo>
                <a:lnTo>
                  <a:pt x="82740" y="55010"/>
                </a:lnTo>
                <a:lnTo>
                  <a:pt x="82700" y="55030"/>
                </a:lnTo>
                <a:lnTo>
                  <a:pt x="82680" y="55030"/>
                </a:lnTo>
                <a:lnTo>
                  <a:pt x="82670" y="55030"/>
                </a:lnTo>
                <a:lnTo>
                  <a:pt x="82670" y="55040"/>
                </a:lnTo>
                <a:lnTo>
                  <a:pt x="82660" y="55040"/>
                </a:lnTo>
                <a:lnTo>
                  <a:pt x="82650" y="55040"/>
                </a:lnTo>
                <a:lnTo>
                  <a:pt x="82570" y="55080"/>
                </a:lnTo>
                <a:lnTo>
                  <a:pt x="82510" y="55100"/>
                </a:lnTo>
                <a:lnTo>
                  <a:pt x="82460" y="55130"/>
                </a:lnTo>
                <a:lnTo>
                  <a:pt x="82420" y="55140"/>
                </a:lnTo>
                <a:lnTo>
                  <a:pt x="82370" y="55150"/>
                </a:lnTo>
                <a:lnTo>
                  <a:pt x="82370" y="55160"/>
                </a:lnTo>
                <a:lnTo>
                  <a:pt x="82350" y="55160"/>
                </a:lnTo>
                <a:lnTo>
                  <a:pt x="82310" y="55170"/>
                </a:lnTo>
                <a:lnTo>
                  <a:pt x="82300" y="55180"/>
                </a:lnTo>
                <a:lnTo>
                  <a:pt x="82290" y="55180"/>
                </a:lnTo>
                <a:lnTo>
                  <a:pt x="82280" y="55180"/>
                </a:lnTo>
                <a:lnTo>
                  <a:pt x="82190" y="55210"/>
                </a:lnTo>
                <a:lnTo>
                  <a:pt x="82120" y="55220"/>
                </a:lnTo>
                <a:lnTo>
                  <a:pt x="82050" y="55240"/>
                </a:lnTo>
                <a:lnTo>
                  <a:pt x="82000" y="55260"/>
                </a:lnTo>
                <a:lnTo>
                  <a:pt x="81990" y="55270"/>
                </a:lnTo>
                <a:lnTo>
                  <a:pt x="81960" y="55280"/>
                </a:lnTo>
                <a:lnTo>
                  <a:pt x="81950" y="55280"/>
                </a:lnTo>
                <a:lnTo>
                  <a:pt x="81940" y="55280"/>
                </a:lnTo>
                <a:lnTo>
                  <a:pt x="81860" y="55300"/>
                </a:lnTo>
                <a:lnTo>
                  <a:pt x="81820" y="55300"/>
                </a:lnTo>
                <a:lnTo>
                  <a:pt x="81790" y="55290"/>
                </a:lnTo>
                <a:lnTo>
                  <a:pt x="81780" y="55290"/>
                </a:lnTo>
                <a:lnTo>
                  <a:pt x="81710" y="55280"/>
                </a:lnTo>
                <a:lnTo>
                  <a:pt x="81630" y="55270"/>
                </a:lnTo>
                <a:lnTo>
                  <a:pt x="81590" y="55250"/>
                </a:lnTo>
                <a:lnTo>
                  <a:pt x="81570" y="55240"/>
                </a:lnTo>
                <a:lnTo>
                  <a:pt x="81560" y="55230"/>
                </a:lnTo>
                <a:lnTo>
                  <a:pt x="81550" y="55230"/>
                </a:lnTo>
                <a:lnTo>
                  <a:pt x="81540" y="55220"/>
                </a:lnTo>
                <a:lnTo>
                  <a:pt x="81530" y="55220"/>
                </a:lnTo>
                <a:lnTo>
                  <a:pt x="81510" y="55210"/>
                </a:lnTo>
                <a:lnTo>
                  <a:pt x="81510" y="55200"/>
                </a:lnTo>
                <a:lnTo>
                  <a:pt x="81480" y="55190"/>
                </a:lnTo>
                <a:lnTo>
                  <a:pt x="81480" y="55180"/>
                </a:lnTo>
                <a:lnTo>
                  <a:pt x="81460" y="55170"/>
                </a:lnTo>
                <a:lnTo>
                  <a:pt x="81450" y="55170"/>
                </a:lnTo>
                <a:lnTo>
                  <a:pt x="81440" y="55160"/>
                </a:lnTo>
                <a:lnTo>
                  <a:pt x="81410" y="55140"/>
                </a:lnTo>
                <a:lnTo>
                  <a:pt x="81400" y="55130"/>
                </a:lnTo>
                <a:lnTo>
                  <a:pt x="81390" y="55130"/>
                </a:lnTo>
                <a:lnTo>
                  <a:pt x="81370" y="55120"/>
                </a:lnTo>
                <a:lnTo>
                  <a:pt x="81360" y="55110"/>
                </a:lnTo>
                <a:lnTo>
                  <a:pt x="81320" y="55090"/>
                </a:lnTo>
                <a:lnTo>
                  <a:pt x="81310" y="55090"/>
                </a:lnTo>
                <a:lnTo>
                  <a:pt x="81310" y="55080"/>
                </a:lnTo>
                <a:lnTo>
                  <a:pt x="81300" y="55080"/>
                </a:lnTo>
                <a:lnTo>
                  <a:pt x="81270" y="55070"/>
                </a:lnTo>
                <a:lnTo>
                  <a:pt x="81260" y="55070"/>
                </a:lnTo>
                <a:lnTo>
                  <a:pt x="81240" y="55070"/>
                </a:lnTo>
                <a:lnTo>
                  <a:pt x="81230" y="55060"/>
                </a:lnTo>
                <a:lnTo>
                  <a:pt x="81210" y="55060"/>
                </a:lnTo>
                <a:lnTo>
                  <a:pt x="81190" y="55050"/>
                </a:lnTo>
                <a:lnTo>
                  <a:pt x="81170" y="55040"/>
                </a:lnTo>
                <a:lnTo>
                  <a:pt x="81110" y="55030"/>
                </a:lnTo>
                <a:lnTo>
                  <a:pt x="81070" y="55010"/>
                </a:lnTo>
                <a:lnTo>
                  <a:pt x="81020" y="55000"/>
                </a:lnTo>
                <a:lnTo>
                  <a:pt x="80990" y="54990"/>
                </a:lnTo>
                <a:lnTo>
                  <a:pt x="80950" y="54990"/>
                </a:lnTo>
                <a:lnTo>
                  <a:pt x="80920" y="54980"/>
                </a:lnTo>
                <a:lnTo>
                  <a:pt x="80910" y="54970"/>
                </a:lnTo>
                <a:lnTo>
                  <a:pt x="80910" y="54960"/>
                </a:lnTo>
                <a:lnTo>
                  <a:pt x="80900" y="54950"/>
                </a:lnTo>
                <a:lnTo>
                  <a:pt x="80900" y="54940"/>
                </a:lnTo>
                <a:lnTo>
                  <a:pt x="80890" y="54930"/>
                </a:lnTo>
                <a:lnTo>
                  <a:pt x="80880" y="54920"/>
                </a:lnTo>
                <a:lnTo>
                  <a:pt x="80870" y="54910"/>
                </a:lnTo>
                <a:lnTo>
                  <a:pt x="80860" y="54900"/>
                </a:lnTo>
                <a:lnTo>
                  <a:pt x="80860" y="54890"/>
                </a:lnTo>
                <a:lnTo>
                  <a:pt x="80850" y="54880"/>
                </a:lnTo>
                <a:lnTo>
                  <a:pt x="80850" y="54870"/>
                </a:lnTo>
                <a:lnTo>
                  <a:pt x="80840" y="54870"/>
                </a:lnTo>
                <a:lnTo>
                  <a:pt x="80840" y="54860"/>
                </a:lnTo>
                <a:lnTo>
                  <a:pt x="80830" y="54860"/>
                </a:lnTo>
                <a:lnTo>
                  <a:pt x="80800" y="54850"/>
                </a:lnTo>
                <a:lnTo>
                  <a:pt x="80770" y="54840"/>
                </a:lnTo>
                <a:lnTo>
                  <a:pt x="80730" y="54830"/>
                </a:lnTo>
                <a:lnTo>
                  <a:pt x="80710" y="54820"/>
                </a:lnTo>
                <a:lnTo>
                  <a:pt x="80700" y="54820"/>
                </a:lnTo>
                <a:lnTo>
                  <a:pt x="80700" y="54800"/>
                </a:lnTo>
                <a:lnTo>
                  <a:pt x="80690" y="54790"/>
                </a:lnTo>
                <a:lnTo>
                  <a:pt x="80680" y="54740"/>
                </a:lnTo>
                <a:lnTo>
                  <a:pt x="80680" y="54730"/>
                </a:lnTo>
                <a:lnTo>
                  <a:pt x="80690" y="54720"/>
                </a:lnTo>
                <a:lnTo>
                  <a:pt x="80690" y="54710"/>
                </a:lnTo>
                <a:lnTo>
                  <a:pt x="80690" y="54700"/>
                </a:lnTo>
                <a:lnTo>
                  <a:pt x="80690" y="54690"/>
                </a:lnTo>
                <a:lnTo>
                  <a:pt x="80690" y="54680"/>
                </a:lnTo>
                <a:lnTo>
                  <a:pt x="80690" y="54670"/>
                </a:lnTo>
                <a:lnTo>
                  <a:pt x="80690" y="54650"/>
                </a:lnTo>
                <a:lnTo>
                  <a:pt x="80690" y="54640"/>
                </a:lnTo>
                <a:lnTo>
                  <a:pt x="80680" y="54640"/>
                </a:lnTo>
                <a:lnTo>
                  <a:pt x="80680" y="54610"/>
                </a:lnTo>
                <a:lnTo>
                  <a:pt x="80680" y="54600"/>
                </a:lnTo>
                <a:lnTo>
                  <a:pt x="80680" y="54580"/>
                </a:lnTo>
                <a:lnTo>
                  <a:pt x="80680" y="54570"/>
                </a:lnTo>
                <a:lnTo>
                  <a:pt x="80670" y="54570"/>
                </a:lnTo>
                <a:lnTo>
                  <a:pt x="80670" y="54560"/>
                </a:lnTo>
                <a:lnTo>
                  <a:pt x="80670" y="54540"/>
                </a:lnTo>
                <a:lnTo>
                  <a:pt x="80660" y="54540"/>
                </a:lnTo>
                <a:lnTo>
                  <a:pt x="80670" y="54530"/>
                </a:lnTo>
                <a:lnTo>
                  <a:pt x="80670" y="54520"/>
                </a:lnTo>
                <a:lnTo>
                  <a:pt x="80670" y="54510"/>
                </a:lnTo>
                <a:lnTo>
                  <a:pt x="80680" y="54500"/>
                </a:lnTo>
                <a:lnTo>
                  <a:pt x="80680" y="54490"/>
                </a:lnTo>
                <a:lnTo>
                  <a:pt x="80680" y="54480"/>
                </a:lnTo>
                <a:lnTo>
                  <a:pt x="80690" y="54480"/>
                </a:lnTo>
                <a:lnTo>
                  <a:pt x="80690" y="54470"/>
                </a:lnTo>
                <a:lnTo>
                  <a:pt x="80690" y="54460"/>
                </a:lnTo>
                <a:lnTo>
                  <a:pt x="80690" y="54450"/>
                </a:lnTo>
                <a:lnTo>
                  <a:pt x="80690" y="54440"/>
                </a:lnTo>
                <a:lnTo>
                  <a:pt x="80690" y="54430"/>
                </a:lnTo>
                <a:lnTo>
                  <a:pt x="80690" y="54420"/>
                </a:lnTo>
                <a:lnTo>
                  <a:pt x="80700" y="54420"/>
                </a:lnTo>
                <a:lnTo>
                  <a:pt x="80710" y="54410"/>
                </a:lnTo>
                <a:lnTo>
                  <a:pt x="80710" y="54400"/>
                </a:lnTo>
                <a:lnTo>
                  <a:pt x="80720" y="54400"/>
                </a:lnTo>
                <a:lnTo>
                  <a:pt x="80730" y="54390"/>
                </a:lnTo>
                <a:lnTo>
                  <a:pt x="80740" y="54380"/>
                </a:lnTo>
                <a:lnTo>
                  <a:pt x="80750" y="54370"/>
                </a:lnTo>
                <a:lnTo>
                  <a:pt x="80750" y="54360"/>
                </a:lnTo>
                <a:lnTo>
                  <a:pt x="80750" y="54350"/>
                </a:lnTo>
                <a:lnTo>
                  <a:pt x="80760" y="54340"/>
                </a:lnTo>
                <a:lnTo>
                  <a:pt x="80760" y="54310"/>
                </a:lnTo>
                <a:lnTo>
                  <a:pt x="80780" y="54270"/>
                </a:lnTo>
                <a:lnTo>
                  <a:pt x="80790" y="54240"/>
                </a:lnTo>
                <a:lnTo>
                  <a:pt x="80790" y="54230"/>
                </a:lnTo>
                <a:lnTo>
                  <a:pt x="80800" y="54190"/>
                </a:lnTo>
                <a:lnTo>
                  <a:pt x="80800" y="54180"/>
                </a:lnTo>
                <a:lnTo>
                  <a:pt x="80800" y="54170"/>
                </a:lnTo>
                <a:lnTo>
                  <a:pt x="80810" y="54160"/>
                </a:lnTo>
                <a:lnTo>
                  <a:pt x="80810" y="54140"/>
                </a:lnTo>
                <a:lnTo>
                  <a:pt x="80810" y="54120"/>
                </a:lnTo>
                <a:lnTo>
                  <a:pt x="80820" y="54060"/>
                </a:lnTo>
                <a:lnTo>
                  <a:pt x="80840" y="54020"/>
                </a:lnTo>
                <a:lnTo>
                  <a:pt x="80840" y="54010"/>
                </a:lnTo>
                <a:lnTo>
                  <a:pt x="80850" y="54010"/>
                </a:lnTo>
                <a:lnTo>
                  <a:pt x="80850" y="54000"/>
                </a:lnTo>
                <a:lnTo>
                  <a:pt x="80850" y="53990"/>
                </a:lnTo>
                <a:lnTo>
                  <a:pt x="80850" y="53960"/>
                </a:lnTo>
                <a:lnTo>
                  <a:pt x="80860" y="53960"/>
                </a:lnTo>
                <a:lnTo>
                  <a:pt x="80870" y="53870"/>
                </a:lnTo>
                <a:lnTo>
                  <a:pt x="80870" y="53780"/>
                </a:lnTo>
                <a:lnTo>
                  <a:pt x="80870" y="53770"/>
                </a:lnTo>
                <a:lnTo>
                  <a:pt x="80850" y="53740"/>
                </a:lnTo>
                <a:lnTo>
                  <a:pt x="80810" y="53690"/>
                </a:lnTo>
                <a:lnTo>
                  <a:pt x="80800" y="53660"/>
                </a:lnTo>
                <a:lnTo>
                  <a:pt x="80800" y="53650"/>
                </a:lnTo>
                <a:lnTo>
                  <a:pt x="80790" y="53630"/>
                </a:lnTo>
                <a:lnTo>
                  <a:pt x="80780" y="53590"/>
                </a:lnTo>
                <a:lnTo>
                  <a:pt x="80770" y="53590"/>
                </a:lnTo>
                <a:lnTo>
                  <a:pt x="80770" y="53580"/>
                </a:lnTo>
                <a:lnTo>
                  <a:pt x="80780" y="53560"/>
                </a:lnTo>
                <a:lnTo>
                  <a:pt x="80780" y="53550"/>
                </a:lnTo>
                <a:lnTo>
                  <a:pt x="80780" y="53540"/>
                </a:lnTo>
                <a:lnTo>
                  <a:pt x="80790" y="53530"/>
                </a:lnTo>
                <a:lnTo>
                  <a:pt x="80790" y="53520"/>
                </a:lnTo>
                <a:lnTo>
                  <a:pt x="80790" y="53510"/>
                </a:lnTo>
                <a:lnTo>
                  <a:pt x="80800" y="53510"/>
                </a:lnTo>
                <a:lnTo>
                  <a:pt x="80800" y="53500"/>
                </a:lnTo>
                <a:lnTo>
                  <a:pt x="80800" y="53490"/>
                </a:lnTo>
                <a:lnTo>
                  <a:pt x="80800" y="53480"/>
                </a:lnTo>
                <a:lnTo>
                  <a:pt x="80810" y="53470"/>
                </a:lnTo>
                <a:lnTo>
                  <a:pt x="80810" y="53460"/>
                </a:lnTo>
                <a:lnTo>
                  <a:pt x="80820" y="53460"/>
                </a:lnTo>
                <a:lnTo>
                  <a:pt x="80820" y="53450"/>
                </a:lnTo>
                <a:lnTo>
                  <a:pt x="80820" y="53440"/>
                </a:lnTo>
                <a:lnTo>
                  <a:pt x="80850" y="53410"/>
                </a:lnTo>
                <a:lnTo>
                  <a:pt x="80860" y="53400"/>
                </a:lnTo>
                <a:lnTo>
                  <a:pt x="80860" y="53390"/>
                </a:lnTo>
                <a:lnTo>
                  <a:pt x="80870" y="53390"/>
                </a:lnTo>
                <a:lnTo>
                  <a:pt x="80870" y="53380"/>
                </a:lnTo>
                <a:lnTo>
                  <a:pt x="80890" y="53370"/>
                </a:lnTo>
                <a:lnTo>
                  <a:pt x="80910" y="53350"/>
                </a:lnTo>
                <a:lnTo>
                  <a:pt x="80920" y="53320"/>
                </a:lnTo>
                <a:lnTo>
                  <a:pt x="80920" y="53310"/>
                </a:lnTo>
                <a:lnTo>
                  <a:pt x="80930" y="53250"/>
                </a:lnTo>
                <a:lnTo>
                  <a:pt x="80930" y="53240"/>
                </a:lnTo>
                <a:lnTo>
                  <a:pt x="80930" y="53230"/>
                </a:lnTo>
                <a:lnTo>
                  <a:pt x="80920" y="53230"/>
                </a:lnTo>
                <a:lnTo>
                  <a:pt x="80910" y="53220"/>
                </a:lnTo>
                <a:lnTo>
                  <a:pt x="80910" y="53210"/>
                </a:lnTo>
                <a:lnTo>
                  <a:pt x="80900" y="53210"/>
                </a:lnTo>
                <a:lnTo>
                  <a:pt x="80890" y="53200"/>
                </a:lnTo>
                <a:lnTo>
                  <a:pt x="80880" y="53190"/>
                </a:lnTo>
                <a:lnTo>
                  <a:pt x="80880" y="53170"/>
                </a:lnTo>
                <a:lnTo>
                  <a:pt x="80870" y="53160"/>
                </a:lnTo>
                <a:lnTo>
                  <a:pt x="80870" y="53150"/>
                </a:lnTo>
                <a:lnTo>
                  <a:pt x="80870" y="53130"/>
                </a:lnTo>
                <a:lnTo>
                  <a:pt x="80860" y="53130"/>
                </a:lnTo>
                <a:lnTo>
                  <a:pt x="80860" y="53120"/>
                </a:lnTo>
                <a:lnTo>
                  <a:pt x="80860" y="53110"/>
                </a:lnTo>
                <a:lnTo>
                  <a:pt x="80860" y="53100"/>
                </a:lnTo>
                <a:lnTo>
                  <a:pt x="80850" y="53090"/>
                </a:lnTo>
                <a:lnTo>
                  <a:pt x="80850" y="53080"/>
                </a:lnTo>
                <a:lnTo>
                  <a:pt x="80850" y="53070"/>
                </a:lnTo>
                <a:lnTo>
                  <a:pt x="80850" y="53060"/>
                </a:lnTo>
                <a:lnTo>
                  <a:pt x="80850" y="53050"/>
                </a:lnTo>
                <a:lnTo>
                  <a:pt x="80860" y="53040"/>
                </a:lnTo>
                <a:lnTo>
                  <a:pt x="80860" y="53030"/>
                </a:lnTo>
                <a:lnTo>
                  <a:pt x="80860" y="53020"/>
                </a:lnTo>
                <a:lnTo>
                  <a:pt x="80870" y="53010"/>
                </a:lnTo>
                <a:lnTo>
                  <a:pt x="80870" y="53000"/>
                </a:lnTo>
                <a:lnTo>
                  <a:pt x="80870" y="52990"/>
                </a:lnTo>
                <a:lnTo>
                  <a:pt x="80860" y="52920"/>
                </a:lnTo>
                <a:lnTo>
                  <a:pt x="80850" y="52870"/>
                </a:lnTo>
                <a:lnTo>
                  <a:pt x="80850" y="52850"/>
                </a:lnTo>
                <a:lnTo>
                  <a:pt x="80850" y="52840"/>
                </a:lnTo>
                <a:lnTo>
                  <a:pt x="80840" y="52840"/>
                </a:lnTo>
                <a:lnTo>
                  <a:pt x="80840" y="52830"/>
                </a:lnTo>
                <a:lnTo>
                  <a:pt x="80840" y="52820"/>
                </a:lnTo>
                <a:lnTo>
                  <a:pt x="80840" y="52810"/>
                </a:lnTo>
                <a:lnTo>
                  <a:pt x="80830" y="52790"/>
                </a:lnTo>
                <a:lnTo>
                  <a:pt x="80830" y="52780"/>
                </a:lnTo>
                <a:lnTo>
                  <a:pt x="80820" y="52770"/>
                </a:lnTo>
                <a:lnTo>
                  <a:pt x="80820" y="52760"/>
                </a:lnTo>
                <a:lnTo>
                  <a:pt x="80820" y="52750"/>
                </a:lnTo>
                <a:lnTo>
                  <a:pt x="80820" y="52730"/>
                </a:lnTo>
                <a:lnTo>
                  <a:pt x="80830" y="52710"/>
                </a:lnTo>
                <a:lnTo>
                  <a:pt x="80840" y="52700"/>
                </a:lnTo>
                <a:lnTo>
                  <a:pt x="80840" y="52690"/>
                </a:lnTo>
                <a:lnTo>
                  <a:pt x="80840" y="52680"/>
                </a:lnTo>
                <a:lnTo>
                  <a:pt x="80850" y="52680"/>
                </a:lnTo>
                <a:lnTo>
                  <a:pt x="80850" y="52670"/>
                </a:lnTo>
                <a:lnTo>
                  <a:pt x="80850" y="52660"/>
                </a:lnTo>
                <a:lnTo>
                  <a:pt x="80850" y="52650"/>
                </a:lnTo>
                <a:lnTo>
                  <a:pt x="80860" y="52650"/>
                </a:lnTo>
                <a:lnTo>
                  <a:pt x="80860" y="52640"/>
                </a:lnTo>
                <a:lnTo>
                  <a:pt x="80860" y="52630"/>
                </a:lnTo>
                <a:lnTo>
                  <a:pt x="80870" y="52620"/>
                </a:lnTo>
                <a:lnTo>
                  <a:pt x="80880" y="52600"/>
                </a:lnTo>
                <a:lnTo>
                  <a:pt x="80890" y="52590"/>
                </a:lnTo>
                <a:lnTo>
                  <a:pt x="80900" y="52570"/>
                </a:lnTo>
                <a:lnTo>
                  <a:pt x="80910" y="52560"/>
                </a:lnTo>
                <a:lnTo>
                  <a:pt x="80920" y="52530"/>
                </a:lnTo>
                <a:lnTo>
                  <a:pt x="80930" y="52530"/>
                </a:lnTo>
                <a:lnTo>
                  <a:pt x="80930" y="52520"/>
                </a:lnTo>
                <a:lnTo>
                  <a:pt x="80940" y="52510"/>
                </a:lnTo>
                <a:lnTo>
                  <a:pt x="80940" y="52500"/>
                </a:lnTo>
                <a:lnTo>
                  <a:pt x="80950" y="52490"/>
                </a:lnTo>
                <a:lnTo>
                  <a:pt x="80960" y="52480"/>
                </a:lnTo>
                <a:lnTo>
                  <a:pt x="80960" y="52470"/>
                </a:lnTo>
                <a:lnTo>
                  <a:pt x="80970" y="52470"/>
                </a:lnTo>
                <a:lnTo>
                  <a:pt x="80970" y="52460"/>
                </a:lnTo>
                <a:lnTo>
                  <a:pt x="80980" y="52450"/>
                </a:lnTo>
                <a:lnTo>
                  <a:pt x="80980" y="52440"/>
                </a:lnTo>
                <a:lnTo>
                  <a:pt x="80990" y="52440"/>
                </a:lnTo>
                <a:lnTo>
                  <a:pt x="80990" y="52430"/>
                </a:lnTo>
                <a:lnTo>
                  <a:pt x="80990" y="52420"/>
                </a:lnTo>
                <a:lnTo>
                  <a:pt x="80990" y="52410"/>
                </a:lnTo>
                <a:lnTo>
                  <a:pt x="80990" y="52380"/>
                </a:lnTo>
                <a:lnTo>
                  <a:pt x="80990" y="52370"/>
                </a:lnTo>
                <a:lnTo>
                  <a:pt x="81000" y="52370"/>
                </a:lnTo>
                <a:lnTo>
                  <a:pt x="81000" y="52360"/>
                </a:lnTo>
                <a:lnTo>
                  <a:pt x="81000" y="52350"/>
                </a:lnTo>
                <a:lnTo>
                  <a:pt x="81010" y="52340"/>
                </a:lnTo>
                <a:lnTo>
                  <a:pt x="81020" y="52330"/>
                </a:lnTo>
                <a:lnTo>
                  <a:pt x="81030" y="52320"/>
                </a:lnTo>
                <a:lnTo>
                  <a:pt x="81030" y="52310"/>
                </a:lnTo>
                <a:lnTo>
                  <a:pt x="81040" y="52290"/>
                </a:lnTo>
                <a:lnTo>
                  <a:pt x="81060" y="52210"/>
                </a:lnTo>
                <a:lnTo>
                  <a:pt x="81080" y="52150"/>
                </a:lnTo>
                <a:lnTo>
                  <a:pt x="81090" y="52130"/>
                </a:lnTo>
                <a:lnTo>
                  <a:pt x="81090" y="52100"/>
                </a:lnTo>
                <a:lnTo>
                  <a:pt x="81100" y="52100"/>
                </a:lnTo>
                <a:lnTo>
                  <a:pt x="81100" y="52090"/>
                </a:lnTo>
                <a:lnTo>
                  <a:pt x="81090" y="52080"/>
                </a:lnTo>
                <a:lnTo>
                  <a:pt x="81090" y="52070"/>
                </a:lnTo>
                <a:lnTo>
                  <a:pt x="81080" y="52040"/>
                </a:lnTo>
                <a:lnTo>
                  <a:pt x="81070" y="52030"/>
                </a:lnTo>
                <a:lnTo>
                  <a:pt x="81060" y="52000"/>
                </a:lnTo>
                <a:lnTo>
                  <a:pt x="81060" y="51990"/>
                </a:lnTo>
                <a:lnTo>
                  <a:pt x="81050" y="51980"/>
                </a:lnTo>
                <a:lnTo>
                  <a:pt x="81050" y="51970"/>
                </a:lnTo>
                <a:lnTo>
                  <a:pt x="81050" y="51960"/>
                </a:lnTo>
                <a:lnTo>
                  <a:pt x="81040" y="51960"/>
                </a:lnTo>
                <a:lnTo>
                  <a:pt x="81040" y="51950"/>
                </a:lnTo>
                <a:lnTo>
                  <a:pt x="81040" y="51940"/>
                </a:lnTo>
                <a:lnTo>
                  <a:pt x="81030" y="51940"/>
                </a:lnTo>
                <a:lnTo>
                  <a:pt x="81020" y="51920"/>
                </a:lnTo>
                <a:lnTo>
                  <a:pt x="81020" y="51910"/>
                </a:lnTo>
                <a:lnTo>
                  <a:pt x="81020" y="51900"/>
                </a:lnTo>
                <a:lnTo>
                  <a:pt x="81010" y="51880"/>
                </a:lnTo>
                <a:lnTo>
                  <a:pt x="81010" y="51870"/>
                </a:lnTo>
                <a:lnTo>
                  <a:pt x="81010" y="51860"/>
                </a:lnTo>
                <a:lnTo>
                  <a:pt x="81010" y="51840"/>
                </a:lnTo>
                <a:lnTo>
                  <a:pt x="81010" y="51830"/>
                </a:lnTo>
                <a:lnTo>
                  <a:pt x="81010" y="51820"/>
                </a:lnTo>
                <a:lnTo>
                  <a:pt x="81000" y="51810"/>
                </a:lnTo>
                <a:lnTo>
                  <a:pt x="81000" y="51800"/>
                </a:lnTo>
                <a:lnTo>
                  <a:pt x="81000" y="51790"/>
                </a:lnTo>
                <a:lnTo>
                  <a:pt x="81000" y="51780"/>
                </a:lnTo>
                <a:lnTo>
                  <a:pt x="81000" y="51770"/>
                </a:lnTo>
                <a:lnTo>
                  <a:pt x="81000" y="51760"/>
                </a:lnTo>
                <a:lnTo>
                  <a:pt x="81000" y="51750"/>
                </a:lnTo>
                <a:lnTo>
                  <a:pt x="81000" y="51740"/>
                </a:lnTo>
                <a:lnTo>
                  <a:pt x="80990" y="51740"/>
                </a:lnTo>
                <a:lnTo>
                  <a:pt x="80990" y="51730"/>
                </a:lnTo>
                <a:lnTo>
                  <a:pt x="81000" y="51720"/>
                </a:lnTo>
                <a:lnTo>
                  <a:pt x="81000" y="51710"/>
                </a:lnTo>
                <a:lnTo>
                  <a:pt x="81000" y="51700"/>
                </a:lnTo>
                <a:lnTo>
                  <a:pt x="81000" y="51690"/>
                </a:lnTo>
                <a:lnTo>
                  <a:pt x="80990" y="51680"/>
                </a:lnTo>
                <a:lnTo>
                  <a:pt x="80980" y="51680"/>
                </a:lnTo>
                <a:lnTo>
                  <a:pt x="80970" y="51680"/>
                </a:lnTo>
                <a:lnTo>
                  <a:pt x="80930" y="51670"/>
                </a:lnTo>
                <a:lnTo>
                  <a:pt x="80920" y="51670"/>
                </a:lnTo>
                <a:lnTo>
                  <a:pt x="80850" y="51650"/>
                </a:lnTo>
                <a:lnTo>
                  <a:pt x="80810" y="51640"/>
                </a:lnTo>
                <a:lnTo>
                  <a:pt x="80750" y="51630"/>
                </a:lnTo>
                <a:lnTo>
                  <a:pt x="80700" y="51620"/>
                </a:lnTo>
                <a:lnTo>
                  <a:pt x="80610" y="51610"/>
                </a:lnTo>
                <a:lnTo>
                  <a:pt x="80490" y="51590"/>
                </a:lnTo>
                <a:lnTo>
                  <a:pt x="80460" y="51580"/>
                </a:lnTo>
                <a:lnTo>
                  <a:pt x="80400" y="51570"/>
                </a:lnTo>
                <a:lnTo>
                  <a:pt x="80310" y="51570"/>
                </a:lnTo>
                <a:lnTo>
                  <a:pt x="80200" y="51560"/>
                </a:lnTo>
                <a:lnTo>
                  <a:pt x="80180" y="51560"/>
                </a:lnTo>
                <a:lnTo>
                  <a:pt x="80070" y="51560"/>
                </a:lnTo>
                <a:lnTo>
                  <a:pt x="79980" y="51580"/>
                </a:lnTo>
                <a:lnTo>
                  <a:pt x="79970" y="51570"/>
                </a:lnTo>
                <a:lnTo>
                  <a:pt x="79870" y="51500"/>
                </a:lnTo>
                <a:lnTo>
                  <a:pt x="79740" y="51410"/>
                </a:lnTo>
                <a:lnTo>
                  <a:pt x="79610" y="51330"/>
                </a:lnTo>
                <a:lnTo>
                  <a:pt x="79520" y="51260"/>
                </a:lnTo>
                <a:lnTo>
                  <a:pt x="79350" y="51140"/>
                </a:lnTo>
                <a:lnTo>
                  <a:pt x="79260" y="51090"/>
                </a:lnTo>
                <a:lnTo>
                  <a:pt x="79130" y="51010"/>
                </a:lnTo>
                <a:lnTo>
                  <a:pt x="79080" y="50970"/>
                </a:lnTo>
                <a:lnTo>
                  <a:pt x="79050" y="50950"/>
                </a:lnTo>
                <a:lnTo>
                  <a:pt x="78640" y="50700"/>
                </a:lnTo>
                <a:lnTo>
                  <a:pt x="78620" y="50690"/>
                </a:lnTo>
                <a:lnTo>
                  <a:pt x="78230" y="50440"/>
                </a:lnTo>
                <a:lnTo>
                  <a:pt x="77500" y="49990"/>
                </a:lnTo>
                <a:lnTo>
                  <a:pt x="76340" y="49250"/>
                </a:lnTo>
                <a:lnTo>
                  <a:pt x="75690" y="48840"/>
                </a:lnTo>
                <a:lnTo>
                  <a:pt x="75280" y="48590"/>
                </a:lnTo>
                <a:lnTo>
                  <a:pt x="75180" y="48530"/>
                </a:lnTo>
                <a:lnTo>
                  <a:pt x="74990" y="48400"/>
                </a:lnTo>
                <a:lnTo>
                  <a:pt x="74980" y="48400"/>
                </a:lnTo>
                <a:lnTo>
                  <a:pt x="74980" y="48390"/>
                </a:lnTo>
                <a:lnTo>
                  <a:pt x="74920" y="48360"/>
                </a:lnTo>
                <a:lnTo>
                  <a:pt x="74850" y="48310"/>
                </a:lnTo>
                <a:lnTo>
                  <a:pt x="74830" y="48300"/>
                </a:lnTo>
                <a:lnTo>
                  <a:pt x="74820" y="48300"/>
                </a:lnTo>
                <a:lnTo>
                  <a:pt x="74820" y="48290"/>
                </a:lnTo>
                <a:lnTo>
                  <a:pt x="74800" y="48280"/>
                </a:lnTo>
                <a:lnTo>
                  <a:pt x="74510" y="47950"/>
                </a:lnTo>
                <a:lnTo>
                  <a:pt x="74370" y="47810"/>
                </a:lnTo>
                <a:lnTo>
                  <a:pt x="73890" y="47590"/>
                </a:lnTo>
                <a:lnTo>
                  <a:pt x="73420" y="47410"/>
                </a:lnTo>
                <a:lnTo>
                  <a:pt x="73400" y="47400"/>
                </a:lnTo>
                <a:lnTo>
                  <a:pt x="72950" y="47160"/>
                </a:lnTo>
                <a:lnTo>
                  <a:pt x="72670" y="47010"/>
                </a:lnTo>
                <a:lnTo>
                  <a:pt x="72520" y="46420"/>
                </a:lnTo>
                <a:lnTo>
                  <a:pt x="72430" y="46070"/>
                </a:lnTo>
                <a:lnTo>
                  <a:pt x="72280" y="45800"/>
                </a:lnTo>
                <a:lnTo>
                  <a:pt x="72030" y="45350"/>
                </a:lnTo>
                <a:lnTo>
                  <a:pt x="72010" y="45320"/>
                </a:lnTo>
                <a:lnTo>
                  <a:pt x="71950" y="45200"/>
                </a:lnTo>
                <a:lnTo>
                  <a:pt x="71900" y="45110"/>
                </a:lnTo>
                <a:lnTo>
                  <a:pt x="71890" y="45090"/>
                </a:lnTo>
                <a:lnTo>
                  <a:pt x="71870" y="45070"/>
                </a:lnTo>
                <a:lnTo>
                  <a:pt x="71780" y="44920"/>
                </a:lnTo>
                <a:lnTo>
                  <a:pt x="71790" y="44910"/>
                </a:lnTo>
                <a:lnTo>
                  <a:pt x="71890" y="44850"/>
                </a:lnTo>
                <a:lnTo>
                  <a:pt x="71950" y="44770"/>
                </a:lnTo>
                <a:lnTo>
                  <a:pt x="72100" y="44560"/>
                </a:lnTo>
                <a:lnTo>
                  <a:pt x="72130" y="44520"/>
                </a:lnTo>
                <a:lnTo>
                  <a:pt x="72300" y="44280"/>
                </a:lnTo>
                <a:lnTo>
                  <a:pt x="72350" y="44210"/>
                </a:lnTo>
                <a:lnTo>
                  <a:pt x="72400" y="44150"/>
                </a:lnTo>
                <a:lnTo>
                  <a:pt x="72430" y="44100"/>
                </a:lnTo>
                <a:lnTo>
                  <a:pt x="72470" y="44040"/>
                </a:lnTo>
                <a:lnTo>
                  <a:pt x="72480" y="44030"/>
                </a:lnTo>
                <a:lnTo>
                  <a:pt x="72500" y="44000"/>
                </a:lnTo>
                <a:lnTo>
                  <a:pt x="72530" y="43960"/>
                </a:lnTo>
                <a:lnTo>
                  <a:pt x="72540" y="43950"/>
                </a:lnTo>
                <a:lnTo>
                  <a:pt x="72550" y="43930"/>
                </a:lnTo>
                <a:lnTo>
                  <a:pt x="72570" y="43910"/>
                </a:lnTo>
                <a:lnTo>
                  <a:pt x="72580" y="43890"/>
                </a:lnTo>
                <a:lnTo>
                  <a:pt x="72610" y="43850"/>
                </a:lnTo>
                <a:lnTo>
                  <a:pt x="72640" y="43810"/>
                </a:lnTo>
                <a:lnTo>
                  <a:pt x="72660" y="43780"/>
                </a:lnTo>
                <a:lnTo>
                  <a:pt x="72660" y="43770"/>
                </a:lnTo>
                <a:lnTo>
                  <a:pt x="72670" y="43770"/>
                </a:lnTo>
                <a:lnTo>
                  <a:pt x="72680" y="43760"/>
                </a:lnTo>
                <a:lnTo>
                  <a:pt x="72680" y="43750"/>
                </a:lnTo>
                <a:lnTo>
                  <a:pt x="72690" y="43730"/>
                </a:lnTo>
                <a:lnTo>
                  <a:pt x="72710" y="43720"/>
                </a:lnTo>
                <a:lnTo>
                  <a:pt x="72710" y="43710"/>
                </a:lnTo>
                <a:lnTo>
                  <a:pt x="72720" y="43700"/>
                </a:lnTo>
                <a:lnTo>
                  <a:pt x="72720" y="43690"/>
                </a:lnTo>
                <a:lnTo>
                  <a:pt x="72730" y="43690"/>
                </a:lnTo>
                <a:lnTo>
                  <a:pt x="72730" y="43680"/>
                </a:lnTo>
                <a:lnTo>
                  <a:pt x="72740" y="43680"/>
                </a:lnTo>
                <a:lnTo>
                  <a:pt x="72740" y="43670"/>
                </a:lnTo>
                <a:lnTo>
                  <a:pt x="72740" y="43660"/>
                </a:lnTo>
                <a:lnTo>
                  <a:pt x="72760" y="43650"/>
                </a:lnTo>
                <a:lnTo>
                  <a:pt x="72760" y="43640"/>
                </a:lnTo>
                <a:lnTo>
                  <a:pt x="72770" y="43640"/>
                </a:lnTo>
                <a:lnTo>
                  <a:pt x="72770" y="43630"/>
                </a:lnTo>
                <a:lnTo>
                  <a:pt x="72770" y="43620"/>
                </a:lnTo>
                <a:lnTo>
                  <a:pt x="72780" y="43620"/>
                </a:lnTo>
                <a:lnTo>
                  <a:pt x="72780" y="43610"/>
                </a:lnTo>
                <a:lnTo>
                  <a:pt x="72790" y="43610"/>
                </a:lnTo>
                <a:lnTo>
                  <a:pt x="72790" y="43600"/>
                </a:lnTo>
                <a:lnTo>
                  <a:pt x="72800" y="43590"/>
                </a:lnTo>
                <a:lnTo>
                  <a:pt x="72800" y="43580"/>
                </a:lnTo>
                <a:lnTo>
                  <a:pt x="72810" y="43580"/>
                </a:lnTo>
                <a:lnTo>
                  <a:pt x="73510" y="43570"/>
                </a:lnTo>
                <a:lnTo>
                  <a:pt x="75940" y="43550"/>
                </a:lnTo>
                <a:lnTo>
                  <a:pt x="77440" y="43470"/>
                </a:lnTo>
                <a:lnTo>
                  <a:pt x="77810" y="43480"/>
                </a:lnTo>
                <a:lnTo>
                  <a:pt x="77840" y="43480"/>
                </a:lnTo>
                <a:lnTo>
                  <a:pt x="78070" y="43580"/>
                </a:lnTo>
                <a:lnTo>
                  <a:pt x="78300" y="43680"/>
                </a:lnTo>
                <a:lnTo>
                  <a:pt x="79410" y="43120"/>
                </a:lnTo>
                <a:lnTo>
                  <a:pt x="79670" y="42880"/>
                </a:lnTo>
                <a:lnTo>
                  <a:pt x="79640" y="41740"/>
                </a:lnTo>
                <a:lnTo>
                  <a:pt x="79620" y="40150"/>
                </a:lnTo>
                <a:lnTo>
                  <a:pt x="79610" y="39080"/>
                </a:lnTo>
                <a:lnTo>
                  <a:pt x="79600" y="38500"/>
                </a:lnTo>
                <a:lnTo>
                  <a:pt x="79590" y="38390"/>
                </a:lnTo>
                <a:lnTo>
                  <a:pt x="80290" y="38710"/>
                </a:lnTo>
                <a:lnTo>
                  <a:pt x="80670" y="38890"/>
                </a:lnTo>
                <a:lnTo>
                  <a:pt x="81900" y="39450"/>
                </a:lnTo>
                <a:lnTo>
                  <a:pt x="82380" y="39350"/>
                </a:lnTo>
                <a:lnTo>
                  <a:pt x="82710" y="39390"/>
                </a:lnTo>
                <a:lnTo>
                  <a:pt x="83000" y="39390"/>
                </a:lnTo>
                <a:lnTo>
                  <a:pt x="83270" y="39390"/>
                </a:lnTo>
                <a:lnTo>
                  <a:pt x="83510" y="39420"/>
                </a:lnTo>
                <a:lnTo>
                  <a:pt x="83730" y="39450"/>
                </a:lnTo>
                <a:lnTo>
                  <a:pt x="83780" y="39450"/>
                </a:lnTo>
                <a:lnTo>
                  <a:pt x="84000" y="39480"/>
                </a:lnTo>
                <a:lnTo>
                  <a:pt x="84040" y="39480"/>
                </a:lnTo>
                <a:lnTo>
                  <a:pt x="84070" y="39480"/>
                </a:lnTo>
                <a:lnTo>
                  <a:pt x="84410" y="39500"/>
                </a:lnTo>
                <a:lnTo>
                  <a:pt x="84610" y="39510"/>
                </a:lnTo>
                <a:lnTo>
                  <a:pt x="84800" y="39520"/>
                </a:lnTo>
                <a:lnTo>
                  <a:pt x="84920" y="39520"/>
                </a:lnTo>
                <a:lnTo>
                  <a:pt x="85590" y="39560"/>
                </a:lnTo>
                <a:lnTo>
                  <a:pt x="86740" y="39210"/>
                </a:lnTo>
                <a:lnTo>
                  <a:pt x="86880" y="39160"/>
                </a:lnTo>
                <a:lnTo>
                  <a:pt x="86890" y="39160"/>
                </a:lnTo>
                <a:lnTo>
                  <a:pt x="86890" y="39150"/>
                </a:lnTo>
                <a:lnTo>
                  <a:pt x="86900" y="39170"/>
                </a:lnTo>
                <a:lnTo>
                  <a:pt x="86900" y="39180"/>
                </a:lnTo>
                <a:lnTo>
                  <a:pt x="86920" y="39200"/>
                </a:lnTo>
                <a:lnTo>
                  <a:pt x="86950" y="39250"/>
                </a:lnTo>
                <a:lnTo>
                  <a:pt x="86950" y="39260"/>
                </a:lnTo>
                <a:lnTo>
                  <a:pt x="86960" y="39300"/>
                </a:lnTo>
                <a:lnTo>
                  <a:pt x="86970" y="39320"/>
                </a:lnTo>
                <a:lnTo>
                  <a:pt x="86970" y="39380"/>
                </a:lnTo>
                <a:lnTo>
                  <a:pt x="86970" y="39400"/>
                </a:lnTo>
                <a:lnTo>
                  <a:pt x="86970" y="39420"/>
                </a:lnTo>
                <a:lnTo>
                  <a:pt x="86960" y="39490"/>
                </a:lnTo>
                <a:lnTo>
                  <a:pt x="86900" y="39530"/>
                </a:lnTo>
                <a:lnTo>
                  <a:pt x="86860" y="39570"/>
                </a:lnTo>
                <a:lnTo>
                  <a:pt x="86820" y="39610"/>
                </a:lnTo>
                <a:lnTo>
                  <a:pt x="86790" y="39680"/>
                </a:lnTo>
                <a:lnTo>
                  <a:pt x="86780" y="39730"/>
                </a:lnTo>
                <a:lnTo>
                  <a:pt x="86790" y="39740"/>
                </a:lnTo>
                <a:lnTo>
                  <a:pt x="86810" y="39780"/>
                </a:lnTo>
                <a:lnTo>
                  <a:pt x="86870" y="39870"/>
                </a:lnTo>
                <a:lnTo>
                  <a:pt x="86880" y="39880"/>
                </a:lnTo>
                <a:lnTo>
                  <a:pt x="86900" y="39900"/>
                </a:lnTo>
                <a:lnTo>
                  <a:pt x="86910" y="39920"/>
                </a:lnTo>
                <a:lnTo>
                  <a:pt x="86910" y="39930"/>
                </a:lnTo>
                <a:lnTo>
                  <a:pt x="86910" y="39940"/>
                </a:lnTo>
                <a:lnTo>
                  <a:pt x="86900" y="39960"/>
                </a:lnTo>
                <a:lnTo>
                  <a:pt x="86890" y="39970"/>
                </a:lnTo>
                <a:lnTo>
                  <a:pt x="86870" y="40010"/>
                </a:lnTo>
                <a:lnTo>
                  <a:pt x="86950" y="40260"/>
                </a:lnTo>
                <a:lnTo>
                  <a:pt x="86950" y="40320"/>
                </a:lnTo>
                <a:lnTo>
                  <a:pt x="86950" y="40330"/>
                </a:lnTo>
                <a:lnTo>
                  <a:pt x="86950" y="40340"/>
                </a:lnTo>
                <a:lnTo>
                  <a:pt x="86950" y="40350"/>
                </a:lnTo>
                <a:lnTo>
                  <a:pt x="86930" y="40410"/>
                </a:lnTo>
                <a:lnTo>
                  <a:pt x="86920" y="40430"/>
                </a:lnTo>
                <a:lnTo>
                  <a:pt x="86900" y="40500"/>
                </a:lnTo>
                <a:lnTo>
                  <a:pt x="86920" y="40580"/>
                </a:lnTo>
                <a:lnTo>
                  <a:pt x="86920" y="40590"/>
                </a:lnTo>
                <a:lnTo>
                  <a:pt x="86950" y="40610"/>
                </a:lnTo>
                <a:lnTo>
                  <a:pt x="86970" y="40640"/>
                </a:lnTo>
                <a:lnTo>
                  <a:pt x="86990" y="40660"/>
                </a:lnTo>
                <a:lnTo>
                  <a:pt x="87030" y="40690"/>
                </a:lnTo>
                <a:lnTo>
                  <a:pt x="87040" y="40710"/>
                </a:lnTo>
                <a:lnTo>
                  <a:pt x="87040" y="40720"/>
                </a:lnTo>
                <a:lnTo>
                  <a:pt x="87020" y="40730"/>
                </a:lnTo>
                <a:lnTo>
                  <a:pt x="87010" y="40740"/>
                </a:lnTo>
                <a:lnTo>
                  <a:pt x="86990" y="40740"/>
                </a:lnTo>
                <a:lnTo>
                  <a:pt x="86980" y="40750"/>
                </a:lnTo>
                <a:lnTo>
                  <a:pt x="86970" y="40760"/>
                </a:lnTo>
                <a:lnTo>
                  <a:pt x="86960" y="40760"/>
                </a:lnTo>
                <a:lnTo>
                  <a:pt x="86960" y="40820"/>
                </a:lnTo>
                <a:lnTo>
                  <a:pt x="86880" y="40850"/>
                </a:lnTo>
                <a:lnTo>
                  <a:pt x="86820" y="40900"/>
                </a:lnTo>
                <a:lnTo>
                  <a:pt x="86790" y="40980"/>
                </a:lnTo>
                <a:lnTo>
                  <a:pt x="86810" y="41020"/>
                </a:lnTo>
                <a:lnTo>
                  <a:pt x="86820" y="41020"/>
                </a:lnTo>
                <a:lnTo>
                  <a:pt x="86840" y="41060"/>
                </a:lnTo>
                <a:lnTo>
                  <a:pt x="86840" y="41090"/>
                </a:lnTo>
                <a:lnTo>
                  <a:pt x="86820" y="41130"/>
                </a:lnTo>
                <a:lnTo>
                  <a:pt x="86810" y="41150"/>
                </a:lnTo>
                <a:lnTo>
                  <a:pt x="86720" y="41250"/>
                </a:lnTo>
                <a:lnTo>
                  <a:pt x="86680" y="41310"/>
                </a:lnTo>
                <a:lnTo>
                  <a:pt x="86670" y="41320"/>
                </a:lnTo>
                <a:lnTo>
                  <a:pt x="86650" y="41360"/>
                </a:lnTo>
                <a:lnTo>
                  <a:pt x="86540" y="41390"/>
                </a:lnTo>
                <a:lnTo>
                  <a:pt x="86500" y="41390"/>
                </a:lnTo>
                <a:lnTo>
                  <a:pt x="86370" y="41400"/>
                </a:lnTo>
                <a:lnTo>
                  <a:pt x="86320" y="41460"/>
                </a:lnTo>
                <a:lnTo>
                  <a:pt x="86320" y="41520"/>
                </a:lnTo>
                <a:lnTo>
                  <a:pt x="86320" y="41540"/>
                </a:lnTo>
                <a:lnTo>
                  <a:pt x="86320" y="41560"/>
                </a:lnTo>
                <a:lnTo>
                  <a:pt x="86370" y="41630"/>
                </a:lnTo>
                <a:lnTo>
                  <a:pt x="86370" y="41640"/>
                </a:lnTo>
                <a:lnTo>
                  <a:pt x="86360" y="41710"/>
                </a:lnTo>
                <a:lnTo>
                  <a:pt x="86350" y="41750"/>
                </a:lnTo>
                <a:lnTo>
                  <a:pt x="86330" y="41870"/>
                </a:lnTo>
                <a:lnTo>
                  <a:pt x="86320" y="41890"/>
                </a:lnTo>
                <a:lnTo>
                  <a:pt x="86320" y="41910"/>
                </a:lnTo>
                <a:lnTo>
                  <a:pt x="86270" y="42050"/>
                </a:lnTo>
                <a:lnTo>
                  <a:pt x="86270" y="42110"/>
                </a:lnTo>
                <a:lnTo>
                  <a:pt x="86280" y="42220"/>
                </a:lnTo>
                <a:lnTo>
                  <a:pt x="86310" y="42310"/>
                </a:lnTo>
                <a:lnTo>
                  <a:pt x="86340" y="42400"/>
                </a:lnTo>
                <a:lnTo>
                  <a:pt x="86350" y="42470"/>
                </a:lnTo>
                <a:lnTo>
                  <a:pt x="86370" y="42500"/>
                </a:lnTo>
                <a:lnTo>
                  <a:pt x="86400" y="42510"/>
                </a:lnTo>
                <a:lnTo>
                  <a:pt x="86440" y="42520"/>
                </a:lnTo>
                <a:lnTo>
                  <a:pt x="86460" y="42570"/>
                </a:lnTo>
                <a:lnTo>
                  <a:pt x="86490" y="42630"/>
                </a:lnTo>
                <a:lnTo>
                  <a:pt x="86520" y="42670"/>
                </a:lnTo>
                <a:lnTo>
                  <a:pt x="86550" y="42700"/>
                </a:lnTo>
                <a:lnTo>
                  <a:pt x="86580" y="42720"/>
                </a:lnTo>
                <a:lnTo>
                  <a:pt x="86630" y="42740"/>
                </a:lnTo>
                <a:lnTo>
                  <a:pt x="86670" y="42750"/>
                </a:lnTo>
                <a:lnTo>
                  <a:pt x="86700" y="42770"/>
                </a:lnTo>
                <a:lnTo>
                  <a:pt x="86680" y="42860"/>
                </a:lnTo>
                <a:lnTo>
                  <a:pt x="86670" y="42880"/>
                </a:lnTo>
                <a:lnTo>
                  <a:pt x="86670" y="42900"/>
                </a:lnTo>
                <a:lnTo>
                  <a:pt x="86630" y="43060"/>
                </a:lnTo>
                <a:lnTo>
                  <a:pt x="86620" y="43110"/>
                </a:lnTo>
                <a:lnTo>
                  <a:pt x="86620" y="43130"/>
                </a:lnTo>
                <a:lnTo>
                  <a:pt x="86610" y="43140"/>
                </a:lnTo>
                <a:lnTo>
                  <a:pt x="86610" y="43160"/>
                </a:lnTo>
                <a:lnTo>
                  <a:pt x="86520" y="43210"/>
                </a:lnTo>
                <a:lnTo>
                  <a:pt x="86520" y="43270"/>
                </a:lnTo>
                <a:lnTo>
                  <a:pt x="86520" y="43280"/>
                </a:lnTo>
                <a:lnTo>
                  <a:pt x="86550" y="43320"/>
                </a:lnTo>
                <a:lnTo>
                  <a:pt x="86550" y="43330"/>
                </a:lnTo>
                <a:lnTo>
                  <a:pt x="86560" y="43340"/>
                </a:lnTo>
                <a:lnTo>
                  <a:pt x="86560" y="43410"/>
                </a:lnTo>
                <a:lnTo>
                  <a:pt x="86590" y="43430"/>
                </a:lnTo>
                <a:lnTo>
                  <a:pt x="86600" y="43480"/>
                </a:lnTo>
                <a:lnTo>
                  <a:pt x="86600" y="43500"/>
                </a:lnTo>
                <a:lnTo>
                  <a:pt x="86600" y="43510"/>
                </a:lnTo>
                <a:lnTo>
                  <a:pt x="86610" y="43530"/>
                </a:lnTo>
                <a:lnTo>
                  <a:pt x="86620" y="43560"/>
                </a:lnTo>
                <a:lnTo>
                  <a:pt x="86640" y="43550"/>
                </a:lnTo>
                <a:lnTo>
                  <a:pt x="86660" y="43560"/>
                </a:lnTo>
                <a:lnTo>
                  <a:pt x="86670" y="43560"/>
                </a:lnTo>
                <a:lnTo>
                  <a:pt x="86680" y="43600"/>
                </a:lnTo>
                <a:lnTo>
                  <a:pt x="86670" y="43610"/>
                </a:lnTo>
                <a:lnTo>
                  <a:pt x="86640" y="43620"/>
                </a:lnTo>
                <a:lnTo>
                  <a:pt x="86630" y="43630"/>
                </a:lnTo>
                <a:lnTo>
                  <a:pt x="86580" y="43670"/>
                </a:lnTo>
                <a:lnTo>
                  <a:pt x="86530" y="43700"/>
                </a:lnTo>
                <a:lnTo>
                  <a:pt x="86510" y="43710"/>
                </a:lnTo>
                <a:lnTo>
                  <a:pt x="86490" y="43730"/>
                </a:lnTo>
                <a:lnTo>
                  <a:pt x="86480" y="43750"/>
                </a:lnTo>
                <a:lnTo>
                  <a:pt x="86460" y="43780"/>
                </a:lnTo>
                <a:lnTo>
                  <a:pt x="86380" y="43870"/>
                </a:lnTo>
                <a:lnTo>
                  <a:pt x="86330" y="43930"/>
                </a:lnTo>
                <a:lnTo>
                  <a:pt x="86320" y="43940"/>
                </a:lnTo>
                <a:lnTo>
                  <a:pt x="86310" y="43990"/>
                </a:lnTo>
                <a:lnTo>
                  <a:pt x="86220" y="44280"/>
                </a:lnTo>
                <a:lnTo>
                  <a:pt x="86120" y="44620"/>
                </a:lnTo>
                <a:lnTo>
                  <a:pt x="86100" y="44680"/>
                </a:lnTo>
                <a:lnTo>
                  <a:pt x="86080" y="44750"/>
                </a:lnTo>
                <a:lnTo>
                  <a:pt x="86080" y="44760"/>
                </a:lnTo>
                <a:lnTo>
                  <a:pt x="86060" y="44820"/>
                </a:lnTo>
                <a:lnTo>
                  <a:pt x="85980" y="45040"/>
                </a:lnTo>
                <a:lnTo>
                  <a:pt x="85940" y="45190"/>
                </a:lnTo>
                <a:lnTo>
                  <a:pt x="85900" y="45340"/>
                </a:lnTo>
                <a:lnTo>
                  <a:pt x="85720" y="45850"/>
                </a:lnTo>
                <a:lnTo>
                  <a:pt x="85620" y="46150"/>
                </a:lnTo>
                <a:lnTo>
                  <a:pt x="85600" y="46170"/>
                </a:lnTo>
                <a:lnTo>
                  <a:pt x="85550" y="46240"/>
                </a:lnTo>
                <a:lnTo>
                  <a:pt x="85510" y="46310"/>
                </a:lnTo>
                <a:lnTo>
                  <a:pt x="85500" y="46330"/>
                </a:lnTo>
                <a:lnTo>
                  <a:pt x="85410" y="46460"/>
                </a:lnTo>
                <a:lnTo>
                  <a:pt x="85350" y="46570"/>
                </a:lnTo>
                <a:lnTo>
                  <a:pt x="85310" y="46630"/>
                </a:lnTo>
                <a:lnTo>
                  <a:pt x="85280" y="46700"/>
                </a:lnTo>
                <a:lnTo>
                  <a:pt x="85180" y="47070"/>
                </a:lnTo>
                <a:lnTo>
                  <a:pt x="85160" y="47100"/>
                </a:lnTo>
                <a:lnTo>
                  <a:pt x="85050" y="47470"/>
                </a:lnTo>
                <a:lnTo>
                  <a:pt x="84960" y="47760"/>
                </a:lnTo>
                <a:lnTo>
                  <a:pt x="84930" y="47840"/>
                </a:lnTo>
                <a:lnTo>
                  <a:pt x="84930" y="47850"/>
                </a:lnTo>
                <a:lnTo>
                  <a:pt x="84880" y="47990"/>
                </a:lnTo>
                <a:lnTo>
                  <a:pt x="84910" y="48040"/>
                </a:lnTo>
                <a:lnTo>
                  <a:pt x="84910" y="48060"/>
                </a:lnTo>
                <a:lnTo>
                  <a:pt x="84910" y="48120"/>
                </a:lnTo>
                <a:lnTo>
                  <a:pt x="84920" y="48170"/>
                </a:lnTo>
                <a:lnTo>
                  <a:pt x="84880" y="48260"/>
                </a:lnTo>
                <a:lnTo>
                  <a:pt x="84850" y="48310"/>
                </a:lnTo>
                <a:lnTo>
                  <a:pt x="84820" y="48370"/>
                </a:lnTo>
                <a:lnTo>
                  <a:pt x="84760" y="48520"/>
                </a:lnTo>
                <a:lnTo>
                  <a:pt x="84690" y="48700"/>
                </a:lnTo>
                <a:lnTo>
                  <a:pt x="84440" y="49370"/>
                </a:lnTo>
                <a:lnTo>
                  <a:pt x="84430" y="49370"/>
                </a:lnTo>
                <a:lnTo>
                  <a:pt x="84420" y="49390"/>
                </a:lnTo>
                <a:lnTo>
                  <a:pt x="84350" y="49570"/>
                </a:lnTo>
                <a:lnTo>
                  <a:pt x="84210" y="49600"/>
                </a:lnTo>
                <a:lnTo>
                  <a:pt x="84190" y="49610"/>
                </a:lnTo>
                <a:lnTo>
                  <a:pt x="84120" y="49650"/>
                </a:lnTo>
                <a:lnTo>
                  <a:pt x="83800" y="49920"/>
                </a:lnTo>
                <a:lnTo>
                  <a:pt x="83810" y="49990"/>
                </a:lnTo>
                <a:lnTo>
                  <a:pt x="83830" y="50100"/>
                </a:lnTo>
                <a:lnTo>
                  <a:pt x="83910" y="50610"/>
                </a:lnTo>
                <a:lnTo>
                  <a:pt x="83910" y="50680"/>
                </a:lnTo>
                <a:lnTo>
                  <a:pt x="83940" y="50870"/>
                </a:lnTo>
                <a:lnTo>
                  <a:pt x="83940" y="50880"/>
                </a:lnTo>
                <a:lnTo>
                  <a:pt x="84010" y="51540"/>
                </a:lnTo>
                <a:lnTo>
                  <a:pt x="84110" y="52630"/>
                </a:lnTo>
                <a:lnTo>
                  <a:pt x="84170" y="53270"/>
                </a:lnTo>
                <a:lnTo>
                  <a:pt x="84190" y="53520"/>
                </a:lnTo>
                <a:lnTo>
                  <a:pt x="84280" y="54450"/>
                </a:lnTo>
                <a:lnTo>
                  <a:pt x="84280" y="54500"/>
                </a:lnTo>
                <a:lnTo>
                  <a:pt x="84280" y="54530"/>
                </a:lnTo>
                <a:lnTo>
                  <a:pt x="84290" y="54560"/>
                </a:lnTo>
                <a:lnTo>
                  <a:pt x="84300" y="54580"/>
                </a:lnTo>
                <a:lnTo>
                  <a:pt x="84300" y="54600"/>
                </a:lnTo>
                <a:lnTo>
                  <a:pt x="84410" y="54920"/>
                </a:lnTo>
                <a:lnTo>
                  <a:pt x="84420" y="54940"/>
                </a:lnTo>
                <a:lnTo>
                  <a:pt x="84400" y="54980"/>
                </a:lnTo>
                <a:lnTo>
                  <a:pt x="84400" y="54990"/>
                </a:lnTo>
                <a:lnTo>
                  <a:pt x="84380" y="55080"/>
                </a:lnTo>
                <a:lnTo>
                  <a:pt x="84330" y="55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