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Gezira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Gezira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8270" y="48290"/>
                </a:moveTo>
                <a:lnTo>
                  <a:pt x="68310" y="48390"/>
                </a:lnTo>
                <a:lnTo>
                  <a:pt x="68340" y="48390"/>
                </a:lnTo>
                <a:lnTo>
                  <a:pt x="68430" y="48410"/>
                </a:lnTo>
                <a:lnTo>
                  <a:pt x="68480" y="48460"/>
                </a:lnTo>
                <a:lnTo>
                  <a:pt x="68490" y="48470"/>
                </a:lnTo>
                <a:lnTo>
                  <a:pt x="68500" y="48480"/>
                </a:lnTo>
                <a:lnTo>
                  <a:pt x="68510" y="48480"/>
                </a:lnTo>
                <a:lnTo>
                  <a:pt x="68510" y="48490"/>
                </a:lnTo>
                <a:lnTo>
                  <a:pt x="68520" y="48500"/>
                </a:lnTo>
                <a:lnTo>
                  <a:pt x="68530" y="48510"/>
                </a:lnTo>
                <a:lnTo>
                  <a:pt x="68540" y="48520"/>
                </a:lnTo>
                <a:lnTo>
                  <a:pt x="68550" y="48530"/>
                </a:lnTo>
                <a:lnTo>
                  <a:pt x="68580" y="48560"/>
                </a:lnTo>
                <a:lnTo>
                  <a:pt x="68620" y="48610"/>
                </a:lnTo>
                <a:lnTo>
                  <a:pt x="68670" y="48780"/>
                </a:lnTo>
                <a:lnTo>
                  <a:pt x="68700" y="48960"/>
                </a:lnTo>
                <a:lnTo>
                  <a:pt x="68710" y="49110"/>
                </a:lnTo>
                <a:lnTo>
                  <a:pt x="68720" y="49160"/>
                </a:lnTo>
                <a:lnTo>
                  <a:pt x="68770" y="49180"/>
                </a:lnTo>
                <a:lnTo>
                  <a:pt x="68900" y="49180"/>
                </a:lnTo>
                <a:lnTo>
                  <a:pt x="69050" y="49180"/>
                </a:lnTo>
                <a:lnTo>
                  <a:pt x="69140" y="49210"/>
                </a:lnTo>
                <a:lnTo>
                  <a:pt x="69170" y="49210"/>
                </a:lnTo>
                <a:lnTo>
                  <a:pt x="69330" y="49330"/>
                </a:lnTo>
                <a:lnTo>
                  <a:pt x="69390" y="49380"/>
                </a:lnTo>
                <a:lnTo>
                  <a:pt x="69520" y="49440"/>
                </a:lnTo>
                <a:lnTo>
                  <a:pt x="69700" y="49530"/>
                </a:lnTo>
                <a:lnTo>
                  <a:pt x="70030" y="49680"/>
                </a:lnTo>
                <a:lnTo>
                  <a:pt x="70180" y="49750"/>
                </a:lnTo>
                <a:lnTo>
                  <a:pt x="70580" y="49930"/>
                </a:lnTo>
                <a:lnTo>
                  <a:pt x="70840" y="50050"/>
                </a:lnTo>
                <a:lnTo>
                  <a:pt x="70880" y="50120"/>
                </a:lnTo>
                <a:lnTo>
                  <a:pt x="70950" y="50240"/>
                </a:lnTo>
                <a:lnTo>
                  <a:pt x="71130" y="50560"/>
                </a:lnTo>
                <a:lnTo>
                  <a:pt x="71200" y="50680"/>
                </a:lnTo>
                <a:lnTo>
                  <a:pt x="71320" y="50900"/>
                </a:lnTo>
                <a:lnTo>
                  <a:pt x="71390" y="51010"/>
                </a:lnTo>
                <a:lnTo>
                  <a:pt x="71470" y="51160"/>
                </a:lnTo>
                <a:lnTo>
                  <a:pt x="71560" y="51300"/>
                </a:lnTo>
                <a:lnTo>
                  <a:pt x="71690" y="51540"/>
                </a:lnTo>
                <a:lnTo>
                  <a:pt x="71940" y="51970"/>
                </a:lnTo>
                <a:lnTo>
                  <a:pt x="72160" y="52350"/>
                </a:lnTo>
                <a:lnTo>
                  <a:pt x="72020" y="52720"/>
                </a:lnTo>
                <a:lnTo>
                  <a:pt x="71750" y="53130"/>
                </a:lnTo>
                <a:lnTo>
                  <a:pt x="71190" y="53970"/>
                </a:lnTo>
                <a:lnTo>
                  <a:pt x="71150" y="54030"/>
                </a:lnTo>
                <a:lnTo>
                  <a:pt x="71110" y="54080"/>
                </a:lnTo>
                <a:lnTo>
                  <a:pt x="71070" y="54150"/>
                </a:lnTo>
                <a:lnTo>
                  <a:pt x="71000" y="54250"/>
                </a:lnTo>
                <a:lnTo>
                  <a:pt x="70940" y="54340"/>
                </a:lnTo>
                <a:lnTo>
                  <a:pt x="70880" y="54420"/>
                </a:lnTo>
                <a:lnTo>
                  <a:pt x="70820" y="54520"/>
                </a:lnTo>
                <a:lnTo>
                  <a:pt x="70780" y="54570"/>
                </a:lnTo>
                <a:lnTo>
                  <a:pt x="70750" y="54560"/>
                </a:lnTo>
                <a:lnTo>
                  <a:pt x="70630" y="54520"/>
                </a:lnTo>
                <a:lnTo>
                  <a:pt x="70580" y="54490"/>
                </a:lnTo>
                <a:lnTo>
                  <a:pt x="70560" y="54540"/>
                </a:lnTo>
                <a:lnTo>
                  <a:pt x="70550" y="54550"/>
                </a:lnTo>
                <a:lnTo>
                  <a:pt x="70550" y="54560"/>
                </a:lnTo>
                <a:lnTo>
                  <a:pt x="70550" y="54570"/>
                </a:lnTo>
                <a:lnTo>
                  <a:pt x="70550" y="54580"/>
                </a:lnTo>
                <a:lnTo>
                  <a:pt x="70550" y="54590"/>
                </a:lnTo>
                <a:lnTo>
                  <a:pt x="70570" y="54610"/>
                </a:lnTo>
                <a:lnTo>
                  <a:pt x="70690" y="54710"/>
                </a:lnTo>
                <a:lnTo>
                  <a:pt x="70790" y="54880"/>
                </a:lnTo>
                <a:lnTo>
                  <a:pt x="70800" y="54910"/>
                </a:lnTo>
                <a:lnTo>
                  <a:pt x="70830" y="54980"/>
                </a:lnTo>
                <a:lnTo>
                  <a:pt x="70780" y="55080"/>
                </a:lnTo>
                <a:lnTo>
                  <a:pt x="70730" y="55200"/>
                </a:lnTo>
                <a:lnTo>
                  <a:pt x="70690" y="55270"/>
                </a:lnTo>
                <a:lnTo>
                  <a:pt x="70600" y="55370"/>
                </a:lnTo>
                <a:lnTo>
                  <a:pt x="70560" y="55410"/>
                </a:lnTo>
                <a:lnTo>
                  <a:pt x="70500" y="55460"/>
                </a:lnTo>
                <a:lnTo>
                  <a:pt x="70470" y="55480"/>
                </a:lnTo>
                <a:lnTo>
                  <a:pt x="70370" y="55530"/>
                </a:lnTo>
                <a:lnTo>
                  <a:pt x="70310" y="55580"/>
                </a:lnTo>
                <a:lnTo>
                  <a:pt x="70240" y="55650"/>
                </a:lnTo>
                <a:lnTo>
                  <a:pt x="70240" y="55670"/>
                </a:lnTo>
                <a:lnTo>
                  <a:pt x="70230" y="55690"/>
                </a:lnTo>
                <a:lnTo>
                  <a:pt x="70250" y="55730"/>
                </a:lnTo>
                <a:lnTo>
                  <a:pt x="70300" y="55830"/>
                </a:lnTo>
                <a:lnTo>
                  <a:pt x="70360" y="55940"/>
                </a:lnTo>
                <a:lnTo>
                  <a:pt x="70370" y="55970"/>
                </a:lnTo>
                <a:lnTo>
                  <a:pt x="70380" y="55990"/>
                </a:lnTo>
                <a:lnTo>
                  <a:pt x="70390" y="56010"/>
                </a:lnTo>
                <a:lnTo>
                  <a:pt x="70400" y="56030"/>
                </a:lnTo>
                <a:lnTo>
                  <a:pt x="70410" y="56050"/>
                </a:lnTo>
                <a:lnTo>
                  <a:pt x="70470" y="56140"/>
                </a:lnTo>
                <a:lnTo>
                  <a:pt x="70530" y="56230"/>
                </a:lnTo>
                <a:lnTo>
                  <a:pt x="70560" y="56350"/>
                </a:lnTo>
                <a:lnTo>
                  <a:pt x="70550" y="56420"/>
                </a:lnTo>
                <a:lnTo>
                  <a:pt x="70420" y="56470"/>
                </a:lnTo>
                <a:lnTo>
                  <a:pt x="70390" y="56460"/>
                </a:lnTo>
                <a:lnTo>
                  <a:pt x="70380" y="56440"/>
                </a:lnTo>
                <a:lnTo>
                  <a:pt x="70300" y="56390"/>
                </a:lnTo>
                <a:lnTo>
                  <a:pt x="70250" y="56400"/>
                </a:lnTo>
                <a:lnTo>
                  <a:pt x="70240" y="56410"/>
                </a:lnTo>
                <a:lnTo>
                  <a:pt x="70210" y="56420"/>
                </a:lnTo>
                <a:lnTo>
                  <a:pt x="69850" y="56280"/>
                </a:lnTo>
                <a:lnTo>
                  <a:pt x="69430" y="56120"/>
                </a:lnTo>
                <a:lnTo>
                  <a:pt x="69200" y="56030"/>
                </a:lnTo>
                <a:lnTo>
                  <a:pt x="69170" y="56030"/>
                </a:lnTo>
                <a:lnTo>
                  <a:pt x="69160" y="56030"/>
                </a:lnTo>
                <a:lnTo>
                  <a:pt x="69140" y="56020"/>
                </a:lnTo>
                <a:lnTo>
                  <a:pt x="69100" y="55890"/>
                </a:lnTo>
                <a:lnTo>
                  <a:pt x="68970" y="55880"/>
                </a:lnTo>
                <a:lnTo>
                  <a:pt x="68950" y="55880"/>
                </a:lnTo>
                <a:lnTo>
                  <a:pt x="68930" y="55880"/>
                </a:lnTo>
                <a:lnTo>
                  <a:pt x="68860" y="55870"/>
                </a:lnTo>
                <a:lnTo>
                  <a:pt x="68820" y="55920"/>
                </a:lnTo>
                <a:lnTo>
                  <a:pt x="68780" y="56100"/>
                </a:lnTo>
                <a:lnTo>
                  <a:pt x="68710" y="56180"/>
                </a:lnTo>
                <a:lnTo>
                  <a:pt x="68590" y="56200"/>
                </a:lnTo>
                <a:lnTo>
                  <a:pt x="68570" y="56270"/>
                </a:lnTo>
                <a:lnTo>
                  <a:pt x="68590" y="56380"/>
                </a:lnTo>
                <a:lnTo>
                  <a:pt x="68680" y="56500"/>
                </a:lnTo>
                <a:lnTo>
                  <a:pt x="68690" y="56570"/>
                </a:lnTo>
                <a:lnTo>
                  <a:pt x="68690" y="56610"/>
                </a:lnTo>
                <a:lnTo>
                  <a:pt x="68690" y="56640"/>
                </a:lnTo>
                <a:lnTo>
                  <a:pt x="68680" y="56700"/>
                </a:lnTo>
                <a:lnTo>
                  <a:pt x="68660" y="56720"/>
                </a:lnTo>
                <a:lnTo>
                  <a:pt x="68570" y="56710"/>
                </a:lnTo>
                <a:lnTo>
                  <a:pt x="68500" y="56710"/>
                </a:lnTo>
                <a:lnTo>
                  <a:pt x="68470" y="56730"/>
                </a:lnTo>
                <a:lnTo>
                  <a:pt x="68460" y="56790"/>
                </a:lnTo>
                <a:lnTo>
                  <a:pt x="68530" y="56860"/>
                </a:lnTo>
                <a:lnTo>
                  <a:pt x="68580" y="56910"/>
                </a:lnTo>
                <a:lnTo>
                  <a:pt x="68590" y="56970"/>
                </a:lnTo>
                <a:lnTo>
                  <a:pt x="68600" y="57010"/>
                </a:lnTo>
                <a:lnTo>
                  <a:pt x="68600" y="57030"/>
                </a:lnTo>
                <a:lnTo>
                  <a:pt x="68610" y="57070"/>
                </a:lnTo>
                <a:lnTo>
                  <a:pt x="68620" y="57130"/>
                </a:lnTo>
                <a:lnTo>
                  <a:pt x="68600" y="57180"/>
                </a:lnTo>
                <a:lnTo>
                  <a:pt x="68600" y="57200"/>
                </a:lnTo>
                <a:lnTo>
                  <a:pt x="68590" y="57220"/>
                </a:lnTo>
                <a:lnTo>
                  <a:pt x="68580" y="57240"/>
                </a:lnTo>
                <a:lnTo>
                  <a:pt x="68530" y="57290"/>
                </a:lnTo>
                <a:lnTo>
                  <a:pt x="68510" y="57300"/>
                </a:lnTo>
                <a:lnTo>
                  <a:pt x="68480" y="57320"/>
                </a:lnTo>
                <a:lnTo>
                  <a:pt x="68470" y="57340"/>
                </a:lnTo>
                <a:lnTo>
                  <a:pt x="68440" y="57340"/>
                </a:lnTo>
                <a:lnTo>
                  <a:pt x="68420" y="57330"/>
                </a:lnTo>
                <a:lnTo>
                  <a:pt x="68370" y="57320"/>
                </a:lnTo>
                <a:lnTo>
                  <a:pt x="68330" y="57310"/>
                </a:lnTo>
                <a:lnTo>
                  <a:pt x="68300" y="57300"/>
                </a:lnTo>
                <a:lnTo>
                  <a:pt x="68260" y="57330"/>
                </a:lnTo>
                <a:lnTo>
                  <a:pt x="68240" y="57340"/>
                </a:lnTo>
                <a:lnTo>
                  <a:pt x="68210" y="57370"/>
                </a:lnTo>
                <a:lnTo>
                  <a:pt x="68200" y="57440"/>
                </a:lnTo>
                <a:lnTo>
                  <a:pt x="68220" y="57480"/>
                </a:lnTo>
                <a:lnTo>
                  <a:pt x="68240" y="57520"/>
                </a:lnTo>
                <a:lnTo>
                  <a:pt x="68290" y="57570"/>
                </a:lnTo>
                <a:lnTo>
                  <a:pt x="68390" y="57620"/>
                </a:lnTo>
                <a:lnTo>
                  <a:pt x="68430" y="57640"/>
                </a:lnTo>
                <a:lnTo>
                  <a:pt x="68450" y="57650"/>
                </a:lnTo>
                <a:lnTo>
                  <a:pt x="68520" y="57680"/>
                </a:lnTo>
                <a:lnTo>
                  <a:pt x="68560" y="57740"/>
                </a:lnTo>
                <a:lnTo>
                  <a:pt x="68580" y="57790"/>
                </a:lnTo>
                <a:lnTo>
                  <a:pt x="68520" y="57840"/>
                </a:lnTo>
                <a:lnTo>
                  <a:pt x="68500" y="57840"/>
                </a:lnTo>
                <a:lnTo>
                  <a:pt x="68470" y="57840"/>
                </a:lnTo>
                <a:lnTo>
                  <a:pt x="68430" y="57830"/>
                </a:lnTo>
                <a:lnTo>
                  <a:pt x="68370" y="57830"/>
                </a:lnTo>
                <a:lnTo>
                  <a:pt x="68340" y="57840"/>
                </a:lnTo>
                <a:lnTo>
                  <a:pt x="68300" y="57850"/>
                </a:lnTo>
                <a:lnTo>
                  <a:pt x="68260" y="57890"/>
                </a:lnTo>
                <a:lnTo>
                  <a:pt x="68220" y="57930"/>
                </a:lnTo>
                <a:lnTo>
                  <a:pt x="68210" y="57980"/>
                </a:lnTo>
                <a:lnTo>
                  <a:pt x="68240" y="58030"/>
                </a:lnTo>
                <a:lnTo>
                  <a:pt x="68290" y="58050"/>
                </a:lnTo>
                <a:lnTo>
                  <a:pt x="68320" y="58060"/>
                </a:lnTo>
                <a:lnTo>
                  <a:pt x="68330" y="58060"/>
                </a:lnTo>
                <a:lnTo>
                  <a:pt x="68360" y="58070"/>
                </a:lnTo>
                <a:lnTo>
                  <a:pt x="68470" y="58070"/>
                </a:lnTo>
                <a:lnTo>
                  <a:pt x="68540" y="58080"/>
                </a:lnTo>
                <a:lnTo>
                  <a:pt x="68570" y="58130"/>
                </a:lnTo>
                <a:lnTo>
                  <a:pt x="68580" y="58180"/>
                </a:lnTo>
                <a:lnTo>
                  <a:pt x="68580" y="58240"/>
                </a:lnTo>
                <a:lnTo>
                  <a:pt x="68590" y="58260"/>
                </a:lnTo>
                <a:lnTo>
                  <a:pt x="68590" y="58320"/>
                </a:lnTo>
                <a:lnTo>
                  <a:pt x="68540" y="58370"/>
                </a:lnTo>
                <a:lnTo>
                  <a:pt x="68520" y="58400"/>
                </a:lnTo>
                <a:lnTo>
                  <a:pt x="68500" y="58420"/>
                </a:lnTo>
                <a:lnTo>
                  <a:pt x="68460" y="58460"/>
                </a:lnTo>
                <a:lnTo>
                  <a:pt x="68440" y="58500"/>
                </a:lnTo>
                <a:lnTo>
                  <a:pt x="68420" y="58530"/>
                </a:lnTo>
                <a:lnTo>
                  <a:pt x="68410" y="58550"/>
                </a:lnTo>
                <a:lnTo>
                  <a:pt x="68370" y="58610"/>
                </a:lnTo>
                <a:lnTo>
                  <a:pt x="68370" y="58700"/>
                </a:lnTo>
                <a:lnTo>
                  <a:pt x="68360" y="58790"/>
                </a:lnTo>
                <a:lnTo>
                  <a:pt x="68320" y="58790"/>
                </a:lnTo>
                <a:lnTo>
                  <a:pt x="68220" y="58780"/>
                </a:lnTo>
                <a:lnTo>
                  <a:pt x="68160" y="58720"/>
                </a:lnTo>
                <a:lnTo>
                  <a:pt x="68100" y="58720"/>
                </a:lnTo>
                <a:lnTo>
                  <a:pt x="68090" y="58700"/>
                </a:lnTo>
                <a:lnTo>
                  <a:pt x="68070" y="58690"/>
                </a:lnTo>
                <a:lnTo>
                  <a:pt x="68040" y="58690"/>
                </a:lnTo>
                <a:lnTo>
                  <a:pt x="67880" y="58670"/>
                </a:lnTo>
                <a:lnTo>
                  <a:pt x="67860" y="58670"/>
                </a:lnTo>
                <a:lnTo>
                  <a:pt x="67830" y="58560"/>
                </a:lnTo>
                <a:lnTo>
                  <a:pt x="67800" y="58480"/>
                </a:lnTo>
                <a:lnTo>
                  <a:pt x="67710" y="58500"/>
                </a:lnTo>
                <a:lnTo>
                  <a:pt x="67690" y="58310"/>
                </a:lnTo>
                <a:lnTo>
                  <a:pt x="67710" y="58210"/>
                </a:lnTo>
                <a:lnTo>
                  <a:pt x="67740" y="58140"/>
                </a:lnTo>
                <a:lnTo>
                  <a:pt x="67760" y="58030"/>
                </a:lnTo>
                <a:lnTo>
                  <a:pt x="67810" y="57960"/>
                </a:lnTo>
                <a:lnTo>
                  <a:pt x="67830" y="57940"/>
                </a:lnTo>
                <a:lnTo>
                  <a:pt x="67850" y="57870"/>
                </a:lnTo>
                <a:lnTo>
                  <a:pt x="67890" y="57700"/>
                </a:lnTo>
                <a:lnTo>
                  <a:pt x="67910" y="57650"/>
                </a:lnTo>
                <a:lnTo>
                  <a:pt x="67920" y="57490"/>
                </a:lnTo>
                <a:lnTo>
                  <a:pt x="67900" y="57420"/>
                </a:lnTo>
                <a:lnTo>
                  <a:pt x="67870" y="57410"/>
                </a:lnTo>
                <a:lnTo>
                  <a:pt x="67850" y="57410"/>
                </a:lnTo>
                <a:lnTo>
                  <a:pt x="67840" y="57430"/>
                </a:lnTo>
                <a:lnTo>
                  <a:pt x="67840" y="57450"/>
                </a:lnTo>
                <a:lnTo>
                  <a:pt x="67840" y="57480"/>
                </a:lnTo>
                <a:lnTo>
                  <a:pt x="67830" y="57500"/>
                </a:lnTo>
                <a:lnTo>
                  <a:pt x="67810" y="57500"/>
                </a:lnTo>
                <a:lnTo>
                  <a:pt x="67800" y="57480"/>
                </a:lnTo>
                <a:lnTo>
                  <a:pt x="67790" y="57460"/>
                </a:lnTo>
                <a:lnTo>
                  <a:pt x="67800" y="57440"/>
                </a:lnTo>
                <a:lnTo>
                  <a:pt x="67810" y="57420"/>
                </a:lnTo>
                <a:lnTo>
                  <a:pt x="67800" y="57410"/>
                </a:lnTo>
                <a:lnTo>
                  <a:pt x="67790" y="57400"/>
                </a:lnTo>
                <a:lnTo>
                  <a:pt x="67740" y="57390"/>
                </a:lnTo>
                <a:lnTo>
                  <a:pt x="67700" y="57390"/>
                </a:lnTo>
                <a:lnTo>
                  <a:pt x="67650" y="57390"/>
                </a:lnTo>
                <a:lnTo>
                  <a:pt x="67550" y="57390"/>
                </a:lnTo>
                <a:lnTo>
                  <a:pt x="67500" y="57410"/>
                </a:lnTo>
                <a:lnTo>
                  <a:pt x="67470" y="57430"/>
                </a:lnTo>
                <a:lnTo>
                  <a:pt x="67440" y="57440"/>
                </a:lnTo>
                <a:lnTo>
                  <a:pt x="67410" y="57440"/>
                </a:lnTo>
                <a:lnTo>
                  <a:pt x="67380" y="57410"/>
                </a:lnTo>
                <a:lnTo>
                  <a:pt x="67370" y="57360"/>
                </a:lnTo>
                <a:lnTo>
                  <a:pt x="67370" y="57270"/>
                </a:lnTo>
                <a:lnTo>
                  <a:pt x="67380" y="57180"/>
                </a:lnTo>
                <a:lnTo>
                  <a:pt x="67420" y="57130"/>
                </a:lnTo>
                <a:lnTo>
                  <a:pt x="67440" y="57100"/>
                </a:lnTo>
                <a:lnTo>
                  <a:pt x="67430" y="57060"/>
                </a:lnTo>
                <a:lnTo>
                  <a:pt x="67400" y="57030"/>
                </a:lnTo>
                <a:lnTo>
                  <a:pt x="67390" y="57050"/>
                </a:lnTo>
                <a:lnTo>
                  <a:pt x="67350" y="57040"/>
                </a:lnTo>
                <a:lnTo>
                  <a:pt x="67270" y="57030"/>
                </a:lnTo>
                <a:lnTo>
                  <a:pt x="67240" y="57020"/>
                </a:lnTo>
                <a:lnTo>
                  <a:pt x="67210" y="57010"/>
                </a:lnTo>
                <a:lnTo>
                  <a:pt x="67120" y="56970"/>
                </a:lnTo>
                <a:lnTo>
                  <a:pt x="67110" y="56950"/>
                </a:lnTo>
                <a:lnTo>
                  <a:pt x="67110" y="56930"/>
                </a:lnTo>
                <a:lnTo>
                  <a:pt x="67100" y="56900"/>
                </a:lnTo>
                <a:lnTo>
                  <a:pt x="67060" y="56810"/>
                </a:lnTo>
                <a:lnTo>
                  <a:pt x="67040" y="56720"/>
                </a:lnTo>
                <a:lnTo>
                  <a:pt x="67020" y="56680"/>
                </a:lnTo>
                <a:lnTo>
                  <a:pt x="66990" y="56650"/>
                </a:lnTo>
                <a:lnTo>
                  <a:pt x="66970" y="56600"/>
                </a:lnTo>
                <a:lnTo>
                  <a:pt x="66960" y="56520"/>
                </a:lnTo>
                <a:lnTo>
                  <a:pt x="66920" y="56430"/>
                </a:lnTo>
                <a:lnTo>
                  <a:pt x="66830" y="56330"/>
                </a:lnTo>
                <a:lnTo>
                  <a:pt x="66730" y="56220"/>
                </a:lnTo>
                <a:lnTo>
                  <a:pt x="66700" y="56190"/>
                </a:lnTo>
                <a:lnTo>
                  <a:pt x="66530" y="56060"/>
                </a:lnTo>
                <a:lnTo>
                  <a:pt x="66490" y="56030"/>
                </a:lnTo>
                <a:lnTo>
                  <a:pt x="66460" y="56040"/>
                </a:lnTo>
                <a:lnTo>
                  <a:pt x="66380" y="56060"/>
                </a:lnTo>
                <a:lnTo>
                  <a:pt x="66310" y="56080"/>
                </a:lnTo>
                <a:lnTo>
                  <a:pt x="66270" y="56090"/>
                </a:lnTo>
                <a:lnTo>
                  <a:pt x="66220" y="56130"/>
                </a:lnTo>
                <a:lnTo>
                  <a:pt x="66170" y="56160"/>
                </a:lnTo>
                <a:lnTo>
                  <a:pt x="66130" y="56200"/>
                </a:lnTo>
                <a:lnTo>
                  <a:pt x="66110" y="56220"/>
                </a:lnTo>
                <a:lnTo>
                  <a:pt x="66070" y="56230"/>
                </a:lnTo>
                <a:lnTo>
                  <a:pt x="66030" y="56230"/>
                </a:lnTo>
                <a:lnTo>
                  <a:pt x="65950" y="56220"/>
                </a:lnTo>
                <a:lnTo>
                  <a:pt x="65820" y="56220"/>
                </a:lnTo>
                <a:lnTo>
                  <a:pt x="65520" y="56220"/>
                </a:lnTo>
                <a:lnTo>
                  <a:pt x="65520" y="56420"/>
                </a:lnTo>
                <a:lnTo>
                  <a:pt x="65520" y="56630"/>
                </a:lnTo>
                <a:lnTo>
                  <a:pt x="65540" y="56860"/>
                </a:lnTo>
                <a:lnTo>
                  <a:pt x="65550" y="57000"/>
                </a:lnTo>
                <a:lnTo>
                  <a:pt x="65550" y="57270"/>
                </a:lnTo>
                <a:lnTo>
                  <a:pt x="65550" y="57340"/>
                </a:lnTo>
                <a:lnTo>
                  <a:pt x="65740" y="57530"/>
                </a:lnTo>
                <a:lnTo>
                  <a:pt x="65790" y="57640"/>
                </a:lnTo>
                <a:lnTo>
                  <a:pt x="65760" y="57630"/>
                </a:lnTo>
                <a:lnTo>
                  <a:pt x="65750" y="57630"/>
                </a:lnTo>
                <a:lnTo>
                  <a:pt x="65730" y="57610"/>
                </a:lnTo>
                <a:lnTo>
                  <a:pt x="65710" y="57600"/>
                </a:lnTo>
                <a:lnTo>
                  <a:pt x="65650" y="57570"/>
                </a:lnTo>
                <a:lnTo>
                  <a:pt x="65640" y="57570"/>
                </a:lnTo>
                <a:lnTo>
                  <a:pt x="65630" y="57560"/>
                </a:lnTo>
                <a:lnTo>
                  <a:pt x="65600" y="57540"/>
                </a:lnTo>
                <a:lnTo>
                  <a:pt x="65570" y="57560"/>
                </a:lnTo>
                <a:lnTo>
                  <a:pt x="65550" y="57560"/>
                </a:lnTo>
                <a:lnTo>
                  <a:pt x="65550" y="57570"/>
                </a:lnTo>
                <a:lnTo>
                  <a:pt x="65480" y="57590"/>
                </a:lnTo>
                <a:lnTo>
                  <a:pt x="65380" y="57640"/>
                </a:lnTo>
                <a:lnTo>
                  <a:pt x="65330" y="57660"/>
                </a:lnTo>
                <a:lnTo>
                  <a:pt x="65290" y="57670"/>
                </a:lnTo>
                <a:lnTo>
                  <a:pt x="65270" y="57690"/>
                </a:lnTo>
                <a:lnTo>
                  <a:pt x="65260" y="57700"/>
                </a:lnTo>
                <a:lnTo>
                  <a:pt x="65240" y="57720"/>
                </a:lnTo>
                <a:lnTo>
                  <a:pt x="65210" y="57740"/>
                </a:lnTo>
                <a:lnTo>
                  <a:pt x="65150" y="57790"/>
                </a:lnTo>
                <a:lnTo>
                  <a:pt x="65120" y="57820"/>
                </a:lnTo>
                <a:lnTo>
                  <a:pt x="65070" y="57860"/>
                </a:lnTo>
                <a:lnTo>
                  <a:pt x="65050" y="57900"/>
                </a:lnTo>
                <a:lnTo>
                  <a:pt x="65030" y="57920"/>
                </a:lnTo>
                <a:lnTo>
                  <a:pt x="64990" y="57970"/>
                </a:lnTo>
                <a:lnTo>
                  <a:pt x="64930" y="58060"/>
                </a:lnTo>
                <a:lnTo>
                  <a:pt x="64880" y="58130"/>
                </a:lnTo>
                <a:lnTo>
                  <a:pt x="64870" y="58140"/>
                </a:lnTo>
                <a:lnTo>
                  <a:pt x="64760" y="58110"/>
                </a:lnTo>
                <a:lnTo>
                  <a:pt x="64760" y="58010"/>
                </a:lnTo>
                <a:lnTo>
                  <a:pt x="64670" y="58010"/>
                </a:lnTo>
                <a:lnTo>
                  <a:pt x="64640" y="58190"/>
                </a:lnTo>
                <a:lnTo>
                  <a:pt x="64610" y="58250"/>
                </a:lnTo>
                <a:lnTo>
                  <a:pt x="64600" y="58370"/>
                </a:lnTo>
                <a:lnTo>
                  <a:pt x="64470" y="58490"/>
                </a:lnTo>
                <a:lnTo>
                  <a:pt x="64430" y="58570"/>
                </a:lnTo>
                <a:lnTo>
                  <a:pt x="64380" y="58670"/>
                </a:lnTo>
                <a:lnTo>
                  <a:pt x="64340" y="58730"/>
                </a:lnTo>
                <a:lnTo>
                  <a:pt x="64320" y="58790"/>
                </a:lnTo>
                <a:lnTo>
                  <a:pt x="64280" y="58880"/>
                </a:lnTo>
                <a:lnTo>
                  <a:pt x="64170" y="58940"/>
                </a:lnTo>
                <a:lnTo>
                  <a:pt x="64060" y="58780"/>
                </a:lnTo>
                <a:lnTo>
                  <a:pt x="64050" y="58720"/>
                </a:lnTo>
                <a:lnTo>
                  <a:pt x="63960" y="58680"/>
                </a:lnTo>
                <a:lnTo>
                  <a:pt x="63880" y="58680"/>
                </a:lnTo>
                <a:lnTo>
                  <a:pt x="63850" y="58660"/>
                </a:lnTo>
                <a:lnTo>
                  <a:pt x="63790" y="58630"/>
                </a:lnTo>
                <a:lnTo>
                  <a:pt x="63750" y="58610"/>
                </a:lnTo>
                <a:lnTo>
                  <a:pt x="63750" y="58540"/>
                </a:lnTo>
                <a:lnTo>
                  <a:pt x="63730" y="58510"/>
                </a:lnTo>
                <a:lnTo>
                  <a:pt x="63700" y="58490"/>
                </a:lnTo>
                <a:lnTo>
                  <a:pt x="63700" y="58440"/>
                </a:lnTo>
                <a:lnTo>
                  <a:pt x="63650" y="58380"/>
                </a:lnTo>
                <a:lnTo>
                  <a:pt x="63640" y="58260"/>
                </a:lnTo>
                <a:lnTo>
                  <a:pt x="63610" y="58210"/>
                </a:lnTo>
                <a:lnTo>
                  <a:pt x="63510" y="58210"/>
                </a:lnTo>
                <a:lnTo>
                  <a:pt x="63460" y="58190"/>
                </a:lnTo>
                <a:lnTo>
                  <a:pt x="63450" y="58120"/>
                </a:lnTo>
                <a:lnTo>
                  <a:pt x="63500" y="58020"/>
                </a:lnTo>
                <a:lnTo>
                  <a:pt x="63650" y="57880"/>
                </a:lnTo>
                <a:lnTo>
                  <a:pt x="63630" y="57800"/>
                </a:lnTo>
                <a:lnTo>
                  <a:pt x="63570" y="57750"/>
                </a:lnTo>
                <a:lnTo>
                  <a:pt x="63580" y="57690"/>
                </a:lnTo>
                <a:lnTo>
                  <a:pt x="63460" y="57430"/>
                </a:lnTo>
                <a:lnTo>
                  <a:pt x="63490" y="57380"/>
                </a:lnTo>
                <a:lnTo>
                  <a:pt x="63420" y="57350"/>
                </a:lnTo>
                <a:lnTo>
                  <a:pt x="63420" y="57310"/>
                </a:lnTo>
                <a:lnTo>
                  <a:pt x="63390" y="57300"/>
                </a:lnTo>
                <a:lnTo>
                  <a:pt x="63390" y="57270"/>
                </a:lnTo>
                <a:lnTo>
                  <a:pt x="63410" y="57250"/>
                </a:lnTo>
                <a:lnTo>
                  <a:pt x="63390" y="56960"/>
                </a:lnTo>
                <a:lnTo>
                  <a:pt x="63200" y="56960"/>
                </a:lnTo>
                <a:lnTo>
                  <a:pt x="63170" y="57000"/>
                </a:lnTo>
                <a:lnTo>
                  <a:pt x="63040" y="56910"/>
                </a:lnTo>
                <a:lnTo>
                  <a:pt x="63070" y="56860"/>
                </a:lnTo>
                <a:lnTo>
                  <a:pt x="62990" y="56810"/>
                </a:lnTo>
                <a:lnTo>
                  <a:pt x="62920" y="56860"/>
                </a:lnTo>
                <a:lnTo>
                  <a:pt x="62780" y="56730"/>
                </a:lnTo>
                <a:lnTo>
                  <a:pt x="62760" y="56710"/>
                </a:lnTo>
                <a:lnTo>
                  <a:pt x="62680" y="56610"/>
                </a:lnTo>
                <a:lnTo>
                  <a:pt x="62620" y="56450"/>
                </a:lnTo>
                <a:lnTo>
                  <a:pt x="62640" y="56400"/>
                </a:lnTo>
                <a:lnTo>
                  <a:pt x="62670" y="56280"/>
                </a:lnTo>
                <a:lnTo>
                  <a:pt x="62510" y="55950"/>
                </a:lnTo>
                <a:lnTo>
                  <a:pt x="62490" y="55930"/>
                </a:lnTo>
                <a:lnTo>
                  <a:pt x="62490" y="55920"/>
                </a:lnTo>
                <a:lnTo>
                  <a:pt x="62460" y="55840"/>
                </a:lnTo>
                <a:lnTo>
                  <a:pt x="62420" y="55730"/>
                </a:lnTo>
                <a:lnTo>
                  <a:pt x="62340" y="55610"/>
                </a:lnTo>
                <a:lnTo>
                  <a:pt x="62250" y="55490"/>
                </a:lnTo>
                <a:lnTo>
                  <a:pt x="62200" y="55350"/>
                </a:lnTo>
                <a:lnTo>
                  <a:pt x="62240" y="55240"/>
                </a:lnTo>
                <a:lnTo>
                  <a:pt x="62260" y="55200"/>
                </a:lnTo>
                <a:lnTo>
                  <a:pt x="62280" y="55160"/>
                </a:lnTo>
                <a:lnTo>
                  <a:pt x="62330" y="55070"/>
                </a:lnTo>
                <a:lnTo>
                  <a:pt x="62380" y="54990"/>
                </a:lnTo>
                <a:lnTo>
                  <a:pt x="62440" y="54880"/>
                </a:lnTo>
                <a:lnTo>
                  <a:pt x="62370" y="54800"/>
                </a:lnTo>
                <a:lnTo>
                  <a:pt x="62330" y="54780"/>
                </a:lnTo>
                <a:lnTo>
                  <a:pt x="62310" y="54740"/>
                </a:lnTo>
                <a:lnTo>
                  <a:pt x="62310" y="54720"/>
                </a:lnTo>
                <a:lnTo>
                  <a:pt x="62250" y="54610"/>
                </a:lnTo>
                <a:lnTo>
                  <a:pt x="62220" y="54540"/>
                </a:lnTo>
                <a:lnTo>
                  <a:pt x="62140" y="54370"/>
                </a:lnTo>
                <a:lnTo>
                  <a:pt x="62100" y="54270"/>
                </a:lnTo>
                <a:lnTo>
                  <a:pt x="62040" y="54140"/>
                </a:lnTo>
                <a:lnTo>
                  <a:pt x="62040" y="54120"/>
                </a:lnTo>
                <a:lnTo>
                  <a:pt x="62050" y="53960"/>
                </a:lnTo>
                <a:lnTo>
                  <a:pt x="62060" y="53890"/>
                </a:lnTo>
                <a:lnTo>
                  <a:pt x="62010" y="53860"/>
                </a:lnTo>
                <a:lnTo>
                  <a:pt x="62010" y="53820"/>
                </a:lnTo>
                <a:lnTo>
                  <a:pt x="62050" y="53800"/>
                </a:lnTo>
                <a:lnTo>
                  <a:pt x="62020" y="53660"/>
                </a:lnTo>
                <a:lnTo>
                  <a:pt x="62000" y="53520"/>
                </a:lnTo>
                <a:lnTo>
                  <a:pt x="61940" y="53460"/>
                </a:lnTo>
                <a:lnTo>
                  <a:pt x="61870" y="53400"/>
                </a:lnTo>
                <a:lnTo>
                  <a:pt x="61850" y="53320"/>
                </a:lnTo>
                <a:lnTo>
                  <a:pt x="61730" y="53230"/>
                </a:lnTo>
                <a:lnTo>
                  <a:pt x="61700" y="53200"/>
                </a:lnTo>
                <a:lnTo>
                  <a:pt x="61670" y="53130"/>
                </a:lnTo>
                <a:lnTo>
                  <a:pt x="61670" y="53030"/>
                </a:lnTo>
                <a:lnTo>
                  <a:pt x="61660" y="52920"/>
                </a:lnTo>
                <a:lnTo>
                  <a:pt x="61680" y="52820"/>
                </a:lnTo>
                <a:lnTo>
                  <a:pt x="61760" y="52750"/>
                </a:lnTo>
                <a:lnTo>
                  <a:pt x="61830" y="52700"/>
                </a:lnTo>
                <a:lnTo>
                  <a:pt x="61840" y="52690"/>
                </a:lnTo>
                <a:lnTo>
                  <a:pt x="61870" y="52680"/>
                </a:lnTo>
                <a:lnTo>
                  <a:pt x="61970" y="52640"/>
                </a:lnTo>
                <a:lnTo>
                  <a:pt x="62160" y="52660"/>
                </a:lnTo>
                <a:lnTo>
                  <a:pt x="62220" y="52670"/>
                </a:lnTo>
                <a:lnTo>
                  <a:pt x="62240" y="52670"/>
                </a:lnTo>
                <a:lnTo>
                  <a:pt x="62300" y="52710"/>
                </a:lnTo>
                <a:lnTo>
                  <a:pt x="62250" y="52830"/>
                </a:lnTo>
                <a:lnTo>
                  <a:pt x="62310" y="52830"/>
                </a:lnTo>
                <a:lnTo>
                  <a:pt x="62310" y="52820"/>
                </a:lnTo>
                <a:lnTo>
                  <a:pt x="62310" y="52810"/>
                </a:lnTo>
                <a:lnTo>
                  <a:pt x="62320" y="52810"/>
                </a:lnTo>
                <a:lnTo>
                  <a:pt x="62320" y="52800"/>
                </a:lnTo>
                <a:lnTo>
                  <a:pt x="62370" y="52680"/>
                </a:lnTo>
                <a:lnTo>
                  <a:pt x="62400" y="52620"/>
                </a:lnTo>
                <a:lnTo>
                  <a:pt x="62450" y="52480"/>
                </a:lnTo>
                <a:lnTo>
                  <a:pt x="62470" y="52420"/>
                </a:lnTo>
                <a:lnTo>
                  <a:pt x="62550" y="52320"/>
                </a:lnTo>
                <a:lnTo>
                  <a:pt x="62660" y="52190"/>
                </a:lnTo>
                <a:lnTo>
                  <a:pt x="62710" y="52130"/>
                </a:lnTo>
                <a:lnTo>
                  <a:pt x="62760" y="51990"/>
                </a:lnTo>
                <a:lnTo>
                  <a:pt x="62790" y="51870"/>
                </a:lnTo>
                <a:lnTo>
                  <a:pt x="62810" y="51810"/>
                </a:lnTo>
                <a:lnTo>
                  <a:pt x="62830" y="51700"/>
                </a:lnTo>
                <a:lnTo>
                  <a:pt x="62820" y="51650"/>
                </a:lnTo>
                <a:lnTo>
                  <a:pt x="62810" y="51600"/>
                </a:lnTo>
                <a:lnTo>
                  <a:pt x="62770" y="51460"/>
                </a:lnTo>
                <a:lnTo>
                  <a:pt x="62730" y="51320"/>
                </a:lnTo>
                <a:lnTo>
                  <a:pt x="62740" y="51150"/>
                </a:lnTo>
                <a:lnTo>
                  <a:pt x="62760" y="50940"/>
                </a:lnTo>
                <a:lnTo>
                  <a:pt x="62720" y="50940"/>
                </a:lnTo>
                <a:lnTo>
                  <a:pt x="62700" y="50920"/>
                </a:lnTo>
                <a:lnTo>
                  <a:pt x="62710" y="50900"/>
                </a:lnTo>
                <a:lnTo>
                  <a:pt x="62760" y="50880"/>
                </a:lnTo>
                <a:lnTo>
                  <a:pt x="62810" y="50680"/>
                </a:lnTo>
                <a:lnTo>
                  <a:pt x="62820" y="50630"/>
                </a:lnTo>
                <a:lnTo>
                  <a:pt x="62810" y="50500"/>
                </a:lnTo>
                <a:lnTo>
                  <a:pt x="62780" y="50400"/>
                </a:lnTo>
                <a:lnTo>
                  <a:pt x="62640" y="50300"/>
                </a:lnTo>
                <a:lnTo>
                  <a:pt x="62580" y="50200"/>
                </a:lnTo>
                <a:lnTo>
                  <a:pt x="62590" y="50050"/>
                </a:lnTo>
                <a:lnTo>
                  <a:pt x="62600" y="50010"/>
                </a:lnTo>
                <a:lnTo>
                  <a:pt x="62650" y="49890"/>
                </a:lnTo>
                <a:lnTo>
                  <a:pt x="62680" y="49800"/>
                </a:lnTo>
                <a:lnTo>
                  <a:pt x="62690" y="49760"/>
                </a:lnTo>
                <a:lnTo>
                  <a:pt x="62700" y="49740"/>
                </a:lnTo>
                <a:lnTo>
                  <a:pt x="62860" y="49760"/>
                </a:lnTo>
                <a:lnTo>
                  <a:pt x="62900" y="49770"/>
                </a:lnTo>
                <a:lnTo>
                  <a:pt x="63100" y="49760"/>
                </a:lnTo>
                <a:lnTo>
                  <a:pt x="63180" y="49830"/>
                </a:lnTo>
                <a:lnTo>
                  <a:pt x="63430" y="49810"/>
                </a:lnTo>
                <a:lnTo>
                  <a:pt x="63400" y="49550"/>
                </a:lnTo>
                <a:lnTo>
                  <a:pt x="63350" y="49550"/>
                </a:lnTo>
                <a:lnTo>
                  <a:pt x="63350" y="49520"/>
                </a:lnTo>
                <a:lnTo>
                  <a:pt x="63390" y="49510"/>
                </a:lnTo>
                <a:lnTo>
                  <a:pt x="63370" y="49300"/>
                </a:lnTo>
                <a:lnTo>
                  <a:pt x="63570" y="49210"/>
                </a:lnTo>
                <a:lnTo>
                  <a:pt x="63600" y="49200"/>
                </a:lnTo>
                <a:lnTo>
                  <a:pt x="63440" y="48740"/>
                </a:lnTo>
                <a:lnTo>
                  <a:pt x="63640" y="48670"/>
                </a:lnTo>
                <a:lnTo>
                  <a:pt x="63600" y="48550"/>
                </a:lnTo>
                <a:lnTo>
                  <a:pt x="63680" y="48530"/>
                </a:lnTo>
                <a:lnTo>
                  <a:pt x="63830" y="48550"/>
                </a:lnTo>
                <a:lnTo>
                  <a:pt x="63850" y="48590"/>
                </a:lnTo>
                <a:lnTo>
                  <a:pt x="63860" y="48640"/>
                </a:lnTo>
                <a:lnTo>
                  <a:pt x="63870" y="48670"/>
                </a:lnTo>
                <a:lnTo>
                  <a:pt x="63890" y="48690"/>
                </a:lnTo>
                <a:lnTo>
                  <a:pt x="63960" y="48710"/>
                </a:lnTo>
                <a:lnTo>
                  <a:pt x="63980" y="48730"/>
                </a:lnTo>
                <a:lnTo>
                  <a:pt x="64000" y="48770"/>
                </a:lnTo>
                <a:lnTo>
                  <a:pt x="64000" y="48800"/>
                </a:lnTo>
                <a:lnTo>
                  <a:pt x="64000" y="48820"/>
                </a:lnTo>
                <a:lnTo>
                  <a:pt x="64000" y="48840"/>
                </a:lnTo>
                <a:lnTo>
                  <a:pt x="64010" y="48860"/>
                </a:lnTo>
                <a:lnTo>
                  <a:pt x="64020" y="48880"/>
                </a:lnTo>
                <a:lnTo>
                  <a:pt x="64060" y="48890"/>
                </a:lnTo>
                <a:lnTo>
                  <a:pt x="64100" y="48910"/>
                </a:lnTo>
                <a:lnTo>
                  <a:pt x="64150" y="48920"/>
                </a:lnTo>
                <a:lnTo>
                  <a:pt x="64180" y="48930"/>
                </a:lnTo>
                <a:lnTo>
                  <a:pt x="64230" y="48940"/>
                </a:lnTo>
                <a:lnTo>
                  <a:pt x="64280" y="48950"/>
                </a:lnTo>
                <a:lnTo>
                  <a:pt x="64350" y="48970"/>
                </a:lnTo>
                <a:lnTo>
                  <a:pt x="64380" y="48980"/>
                </a:lnTo>
                <a:lnTo>
                  <a:pt x="64410" y="49000"/>
                </a:lnTo>
                <a:lnTo>
                  <a:pt x="64420" y="49000"/>
                </a:lnTo>
                <a:lnTo>
                  <a:pt x="64440" y="49010"/>
                </a:lnTo>
                <a:lnTo>
                  <a:pt x="64490" y="49030"/>
                </a:lnTo>
                <a:lnTo>
                  <a:pt x="64510" y="49050"/>
                </a:lnTo>
                <a:lnTo>
                  <a:pt x="64540" y="49070"/>
                </a:lnTo>
                <a:lnTo>
                  <a:pt x="64550" y="49080"/>
                </a:lnTo>
                <a:lnTo>
                  <a:pt x="64590" y="49100"/>
                </a:lnTo>
                <a:lnTo>
                  <a:pt x="64610" y="49110"/>
                </a:lnTo>
                <a:lnTo>
                  <a:pt x="64630" y="49110"/>
                </a:lnTo>
                <a:lnTo>
                  <a:pt x="64650" y="49130"/>
                </a:lnTo>
                <a:lnTo>
                  <a:pt x="64670" y="49150"/>
                </a:lnTo>
                <a:lnTo>
                  <a:pt x="64680" y="49180"/>
                </a:lnTo>
                <a:lnTo>
                  <a:pt x="64710" y="49220"/>
                </a:lnTo>
                <a:lnTo>
                  <a:pt x="64730" y="49240"/>
                </a:lnTo>
                <a:lnTo>
                  <a:pt x="64790" y="49310"/>
                </a:lnTo>
                <a:lnTo>
                  <a:pt x="64860" y="49360"/>
                </a:lnTo>
                <a:lnTo>
                  <a:pt x="64930" y="49360"/>
                </a:lnTo>
                <a:lnTo>
                  <a:pt x="64990" y="49360"/>
                </a:lnTo>
                <a:lnTo>
                  <a:pt x="65070" y="49340"/>
                </a:lnTo>
                <a:lnTo>
                  <a:pt x="65200" y="49310"/>
                </a:lnTo>
                <a:lnTo>
                  <a:pt x="65310" y="49300"/>
                </a:lnTo>
                <a:lnTo>
                  <a:pt x="65410" y="49260"/>
                </a:lnTo>
                <a:lnTo>
                  <a:pt x="65510" y="49240"/>
                </a:lnTo>
                <a:lnTo>
                  <a:pt x="65590" y="49220"/>
                </a:lnTo>
                <a:lnTo>
                  <a:pt x="65810" y="49280"/>
                </a:lnTo>
                <a:lnTo>
                  <a:pt x="65990" y="49580"/>
                </a:lnTo>
                <a:lnTo>
                  <a:pt x="66100" y="49650"/>
                </a:lnTo>
                <a:lnTo>
                  <a:pt x="66190" y="49630"/>
                </a:lnTo>
                <a:lnTo>
                  <a:pt x="66260" y="49630"/>
                </a:lnTo>
                <a:lnTo>
                  <a:pt x="66310" y="49630"/>
                </a:lnTo>
                <a:lnTo>
                  <a:pt x="66340" y="49560"/>
                </a:lnTo>
                <a:lnTo>
                  <a:pt x="66350" y="49280"/>
                </a:lnTo>
                <a:lnTo>
                  <a:pt x="66350" y="49200"/>
                </a:lnTo>
                <a:lnTo>
                  <a:pt x="66600" y="49060"/>
                </a:lnTo>
                <a:lnTo>
                  <a:pt x="66640" y="49040"/>
                </a:lnTo>
                <a:lnTo>
                  <a:pt x="66860" y="48660"/>
                </a:lnTo>
                <a:lnTo>
                  <a:pt x="67190" y="48710"/>
                </a:lnTo>
                <a:lnTo>
                  <a:pt x="67240" y="48690"/>
                </a:lnTo>
                <a:lnTo>
                  <a:pt x="67460" y="48600"/>
                </a:lnTo>
                <a:lnTo>
                  <a:pt x="67820" y="48390"/>
                </a:lnTo>
                <a:lnTo>
                  <a:pt x="68050" y="48220"/>
                </a:lnTo>
                <a:lnTo>
                  <a:pt x="68070" y="48230"/>
                </a:lnTo>
                <a:lnTo>
                  <a:pt x="68270" y="48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