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Gedaref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Sudan • State Map | Fully Editable Vector Shape</a:t>
            </a:r>
          </a:p>
        </p:txBody>
      </p:sp>
      <p:sp>
        <p:nvSpPr>
          <p:cNvPr id="101" name="Gedaref"/>
          <p:cNvSpPr/>
          <p:nvPr/>
        </p:nvSpPr>
        <p:spPr>
          <a:xfrm>
            <a:off x="3352647" y="1325880"/>
            <a:ext cx="5486400" cy="4937760"/>
          </a:xfrm>
          <a:custGeom>
            <a:avLst/>
            <a:gdLst/>
            <a:ahLst/>
            <a:cxnLst/>
            <a:rect l="0" t="0" r="100000" b="90000"/>
            <a:pathLst>
              <a:path w="100000" h="90000">
                <a:moveTo>
                  <a:pt x="79830" y="63880"/>
                </a:moveTo>
                <a:lnTo>
                  <a:pt x="79800" y="63890"/>
                </a:lnTo>
                <a:lnTo>
                  <a:pt x="79790" y="63890"/>
                </a:lnTo>
                <a:lnTo>
                  <a:pt x="79760" y="63880"/>
                </a:lnTo>
                <a:lnTo>
                  <a:pt x="79750" y="63880"/>
                </a:lnTo>
                <a:lnTo>
                  <a:pt x="79750" y="63870"/>
                </a:lnTo>
                <a:lnTo>
                  <a:pt x="79740" y="63870"/>
                </a:lnTo>
                <a:lnTo>
                  <a:pt x="79740" y="63860"/>
                </a:lnTo>
                <a:lnTo>
                  <a:pt x="79730" y="63850"/>
                </a:lnTo>
                <a:lnTo>
                  <a:pt x="79720" y="63840"/>
                </a:lnTo>
                <a:lnTo>
                  <a:pt x="79710" y="63830"/>
                </a:lnTo>
                <a:lnTo>
                  <a:pt x="79700" y="63830"/>
                </a:lnTo>
                <a:lnTo>
                  <a:pt x="79690" y="63820"/>
                </a:lnTo>
                <a:lnTo>
                  <a:pt x="79680" y="63810"/>
                </a:lnTo>
                <a:lnTo>
                  <a:pt x="79670" y="63810"/>
                </a:lnTo>
                <a:lnTo>
                  <a:pt x="79660" y="63810"/>
                </a:lnTo>
                <a:lnTo>
                  <a:pt x="79640" y="63820"/>
                </a:lnTo>
                <a:lnTo>
                  <a:pt x="79610" y="63820"/>
                </a:lnTo>
                <a:lnTo>
                  <a:pt x="79600" y="63820"/>
                </a:lnTo>
                <a:lnTo>
                  <a:pt x="79590" y="63820"/>
                </a:lnTo>
                <a:lnTo>
                  <a:pt x="79580" y="63820"/>
                </a:lnTo>
                <a:lnTo>
                  <a:pt x="79560" y="63820"/>
                </a:lnTo>
                <a:lnTo>
                  <a:pt x="79550" y="63810"/>
                </a:lnTo>
                <a:lnTo>
                  <a:pt x="79530" y="63760"/>
                </a:lnTo>
                <a:lnTo>
                  <a:pt x="79500" y="63740"/>
                </a:lnTo>
                <a:lnTo>
                  <a:pt x="79460" y="63710"/>
                </a:lnTo>
                <a:lnTo>
                  <a:pt x="79430" y="63720"/>
                </a:lnTo>
                <a:lnTo>
                  <a:pt x="79420" y="63720"/>
                </a:lnTo>
                <a:lnTo>
                  <a:pt x="79390" y="63740"/>
                </a:lnTo>
                <a:lnTo>
                  <a:pt x="79350" y="63700"/>
                </a:lnTo>
                <a:lnTo>
                  <a:pt x="79310" y="63660"/>
                </a:lnTo>
                <a:lnTo>
                  <a:pt x="79220" y="63640"/>
                </a:lnTo>
                <a:lnTo>
                  <a:pt x="79170" y="63620"/>
                </a:lnTo>
                <a:lnTo>
                  <a:pt x="79120" y="63570"/>
                </a:lnTo>
                <a:lnTo>
                  <a:pt x="78780" y="63600"/>
                </a:lnTo>
                <a:lnTo>
                  <a:pt x="78440" y="63590"/>
                </a:lnTo>
                <a:lnTo>
                  <a:pt x="78270" y="63590"/>
                </a:lnTo>
                <a:lnTo>
                  <a:pt x="77990" y="63530"/>
                </a:lnTo>
                <a:lnTo>
                  <a:pt x="77880" y="63500"/>
                </a:lnTo>
                <a:lnTo>
                  <a:pt x="77510" y="63330"/>
                </a:lnTo>
                <a:lnTo>
                  <a:pt x="77290" y="63250"/>
                </a:lnTo>
                <a:lnTo>
                  <a:pt x="77240" y="63210"/>
                </a:lnTo>
                <a:lnTo>
                  <a:pt x="77210" y="63170"/>
                </a:lnTo>
                <a:lnTo>
                  <a:pt x="77200" y="63160"/>
                </a:lnTo>
                <a:lnTo>
                  <a:pt x="77110" y="63080"/>
                </a:lnTo>
                <a:lnTo>
                  <a:pt x="77000" y="62970"/>
                </a:lnTo>
                <a:lnTo>
                  <a:pt x="76880" y="62870"/>
                </a:lnTo>
                <a:lnTo>
                  <a:pt x="76780" y="62770"/>
                </a:lnTo>
                <a:lnTo>
                  <a:pt x="76770" y="62770"/>
                </a:lnTo>
                <a:lnTo>
                  <a:pt x="76740" y="62730"/>
                </a:lnTo>
                <a:lnTo>
                  <a:pt x="76670" y="62640"/>
                </a:lnTo>
                <a:lnTo>
                  <a:pt x="76640" y="62620"/>
                </a:lnTo>
                <a:lnTo>
                  <a:pt x="76630" y="62600"/>
                </a:lnTo>
                <a:lnTo>
                  <a:pt x="76620" y="62590"/>
                </a:lnTo>
                <a:lnTo>
                  <a:pt x="76610" y="62590"/>
                </a:lnTo>
                <a:lnTo>
                  <a:pt x="76600" y="62590"/>
                </a:lnTo>
                <a:lnTo>
                  <a:pt x="76550" y="62610"/>
                </a:lnTo>
                <a:lnTo>
                  <a:pt x="76540" y="62610"/>
                </a:lnTo>
                <a:lnTo>
                  <a:pt x="76530" y="62610"/>
                </a:lnTo>
                <a:lnTo>
                  <a:pt x="76500" y="62620"/>
                </a:lnTo>
                <a:lnTo>
                  <a:pt x="76470" y="62630"/>
                </a:lnTo>
                <a:lnTo>
                  <a:pt x="76460" y="62630"/>
                </a:lnTo>
                <a:lnTo>
                  <a:pt x="76450" y="62630"/>
                </a:lnTo>
                <a:lnTo>
                  <a:pt x="76440" y="62630"/>
                </a:lnTo>
                <a:lnTo>
                  <a:pt x="76430" y="62620"/>
                </a:lnTo>
                <a:lnTo>
                  <a:pt x="76400" y="62610"/>
                </a:lnTo>
                <a:lnTo>
                  <a:pt x="76390" y="62610"/>
                </a:lnTo>
                <a:lnTo>
                  <a:pt x="76390" y="62600"/>
                </a:lnTo>
                <a:lnTo>
                  <a:pt x="76380" y="62600"/>
                </a:lnTo>
                <a:lnTo>
                  <a:pt x="76360" y="62600"/>
                </a:lnTo>
                <a:lnTo>
                  <a:pt x="76360" y="62590"/>
                </a:lnTo>
                <a:lnTo>
                  <a:pt x="76350" y="62590"/>
                </a:lnTo>
                <a:lnTo>
                  <a:pt x="76340" y="62590"/>
                </a:lnTo>
                <a:lnTo>
                  <a:pt x="76330" y="62580"/>
                </a:lnTo>
                <a:lnTo>
                  <a:pt x="76320" y="62590"/>
                </a:lnTo>
                <a:lnTo>
                  <a:pt x="76230" y="62620"/>
                </a:lnTo>
                <a:lnTo>
                  <a:pt x="76210" y="62620"/>
                </a:lnTo>
                <a:lnTo>
                  <a:pt x="76200" y="62620"/>
                </a:lnTo>
                <a:lnTo>
                  <a:pt x="76130" y="62610"/>
                </a:lnTo>
                <a:lnTo>
                  <a:pt x="76070" y="62590"/>
                </a:lnTo>
                <a:lnTo>
                  <a:pt x="76050" y="62590"/>
                </a:lnTo>
                <a:lnTo>
                  <a:pt x="75880" y="62480"/>
                </a:lnTo>
                <a:lnTo>
                  <a:pt x="75650" y="62280"/>
                </a:lnTo>
                <a:lnTo>
                  <a:pt x="75600" y="62210"/>
                </a:lnTo>
                <a:lnTo>
                  <a:pt x="75570" y="62170"/>
                </a:lnTo>
                <a:lnTo>
                  <a:pt x="75540" y="62130"/>
                </a:lnTo>
                <a:lnTo>
                  <a:pt x="75510" y="62080"/>
                </a:lnTo>
                <a:lnTo>
                  <a:pt x="75490" y="62050"/>
                </a:lnTo>
                <a:lnTo>
                  <a:pt x="75490" y="62040"/>
                </a:lnTo>
                <a:lnTo>
                  <a:pt x="75480" y="62040"/>
                </a:lnTo>
                <a:lnTo>
                  <a:pt x="75480" y="62030"/>
                </a:lnTo>
                <a:lnTo>
                  <a:pt x="75470" y="62030"/>
                </a:lnTo>
                <a:lnTo>
                  <a:pt x="75460" y="62020"/>
                </a:lnTo>
                <a:lnTo>
                  <a:pt x="75450" y="62010"/>
                </a:lnTo>
                <a:lnTo>
                  <a:pt x="75440" y="62010"/>
                </a:lnTo>
                <a:lnTo>
                  <a:pt x="75440" y="62000"/>
                </a:lnTo>
                <a:lnTo>
                  <a:pt x="75440" y="61920"/>
                </a:lnTo>
                <a:lnTo>
                  <a:pt x="75410" y="61900"/>
                </a:lnTo>
                <a:lnTo>
                  <a:pt x="75360" y="61890"/>
                </a:lnTo>
                <a:lnTo>
                  <a:pt x="75310" y="61870"/>
                </a:lnTo>
                <a:lnTo>
                  <a:pt x="75300" y="61840"/>
                </a:lnTo>
                <a:lnTo>
                  <a:pt x="75280" y="61790"/>
                </a:lnTo>
                <a:lnTo>
                  <a:pt x="75270" y="61720"/>
                </a:lnTo>
                <a:lnTo>
                  <a:pt x="75210" y="61630"/>
                </a:lnTo>
                <a:lnTo>
                  <a:pt x="75200" y="61560"/>
                </a:lnTo>
                <a:lnTo>
                  <a:pt x="75160" y="61490"/>
                </a:lnTo>
                <a:lnTo>
                  <a:pt x="75150" y="61470"/>
                </a:lnTo>
                <a:lnTo>
                  <a:pt x="75170" y="61390"/>
                </a:lnTo>
                <a:lnTo>
                  <a:pt x="75160" y="61330"/>
                </a:lnTo>
                <a:lnTo>
                  <a:pt x="75110" y="61290"/>
                </a:lnTo>
                <a:lnTo>
                  <a:pt x="75070" y="61250"/>
                </a:lnTo>
                <a:lnTo>
                  <a:pt x="75040" y="61200"/>
                </a:lnTo>
                <a:lnTo>
                  <a:pt x="75040" y="61140"/>
                </a:lnTo>
                <a:lnTo>
                  <a:pt x="75020" y="61070"/>
                </a:lnTo>
                <a:lnTo>
                  <a:pt x="74960" y="61060"/>
                </a:lnTo>
                <a:lnTo>
                  <a:pt x="74930" y="61080"/>
                </a:lnTo>
                <a:lnTo>
                  <a:pt x="74910" y="61080"/>
                </a:lnTo>
                <a:lnTo>
                  <a:pt x="74900" y="61040"/>
                </a:lnTo>
                <a:lnTo>
                  <a:pt x="74880" y="60980"/>
                </a:lnTo>
                <a:lnTo>
                  <a:pt x="74850" y="60950"/>
                </a:lnTo>
                <a:lnTo>
                  <a:pt x="74820" y="60940"/>
                </a:lnTo>
                <a:lnTo>
                  <a:pt x="74780" y="60940"/>
                </a:lnTo>
                <a:lnTo>
                  <a:pt x="74740" y="60960"/>
                </a:lnTo>
                <a:lnTo>
                  <a:pt x="74700" y="61000"/>
                </a:lnTo>
                <a:lnTo>
                  <a:pt x="74670" y="61020"/>
                </a:lnTo>
                <a:lnTo>
                  <a:pt x="74650" y="61010"/>
                </a:lnTo>
                <a:lnTo>
                  <a:pt x="74630" y="60970"/>
                </a:lnTo>
                <a:lnTo>
                  <a:pt x="74620" y="60940"/>
                </a:lnTo>
                <a:lnTo>
                  <a:pt x="74590" y="60940"/>
                </a:lnTo>
                <a:lnTo>
                  <a:pt x="74570" y="60930"/>
                </a:lnTo>
                <a:lnTo>
                  <a:pt x="74540" y="60960"/>
                </a:lnTo>
                <a:lnTo>
                  <a:pt x="74540" y="61010"/>
                </a:lnTo>
                <a:lnTo>
                  <a:pt x="74530" y="61050"/>
                </a:lnTo>
                <a:lnTo>
                  <a:pt x="74500" y="61020"/>
                </a:lnTo>
                <a:lnTo>
                  <a:pt x="74490" y="61020"/>
                </a:lnTo>
                <a:lnTo>
                  <a:pt x="74490" y="61010"/>
                </a:lnTo>
                <a:lnTo>
                  <a:pt x="74480" y="60990"/>
                </a:lnTo>
                <a:lnTo>
                  <a:pt x="74480" y="60980"/>
                </a:lnTo>
                <a:lnTo>
                  <a:pt x="74470" y="60960"/>
                </a:lnTo>
                <a:lnTo>
                  <a:pt x="74460" y="60950"/>
                </a:lnTo>
                <a:lnTo>
                  <a:pt x="74440" y="60940"/>
                </a:lnTo>
                <a:lnTo>
                  <a:pt x="74430" y="60940"/>
                </a:lnTo>
                <a:lnTo>
                  <a:pt x="74430" y="60930"/>
                </a:lnTo>
                <a:lnTo>
                  <a:pt x="74420" y="60930"/>
                </a:lnTo>
                <a:lnTo>
                  <a:pt x="74410" y="60940"/>
                </a:lnTo>
                <a:lnTo>
                  <a:pt x="74400" y="60940"/>
                </a:lnTo>
                <a:lnTo>
                  <a:pt x="74400" y="60950"/>
                </a:lnTo>
                <a:lnTo>
                  <a:pt x="74390" y="60950"/>
                </a:lnTo>
                <a:lnTo>
                  <a:pt x="74380" y="60950"/>
                </a:lnTo>
                <a:lnTo>
                  <a:pt x="74370" y="60950"/>
                </a:lnTo>
                <a:lnTo>
                  <a:pt x="74360" y="60950"/>
                </a:lnTo>
                <a:lnTo>
                  <a:pt x="74360" y="60960"/>
                </a:lnTo>
                <a:lnTo>
                  <a:pt x="74350" y="60960"/>
                </a:lnTo>
                <a:lnTo>
                  <a:pt x="74350" y="60970"/>
                </a:lnTo>
                <a:lnTo>
                  <a:pt x="74340" y="60970"/>
                </a:lnTo>
                <a:lnTo>
                  <a:pt x="74340" y="60980"/>
                </a:lnTo>
                <a:lnTo>
                  <a:pt x="74330" y="60980"/>
                </a:lnTo>
                <a:lnTo>
                  <a:pt x="74320" y="60980"/>
                </a:lnTo>
                <a:lnTo>
                  <a:pt x="74310" y="60980"/>
                </a:lnTo>
                <a:lnTo>
                  <a:pt x="74290" y="60980"/>
                </a:lnTo>
                <a:lnTo>
                  <a:pt x="74280" y="60980"/>
                </a:lnTo>
                <a:lnTo>
                  <a:pt x="74280" y="60970"/>
                </a:lnTo>
                <a:lnTo>
                  <a:pt x="74270" y="60950"/>
                </a:lnTo>
                <a:lnTo>
                  <a:pt x="74250" y="60940"/>
                </a:lnTo>
                <a:lnTo>
                  <a:pt x="74240" y="60940"/>
                </a:lnTo>
                <a:lnTo>
                  <a:pt x="74240" y="60930"/>
                </a:lnTo>
                <a:lnTo>
                  <a:pt x="74220" y="60930"/>
                </a:lnTo>
                <a:lnTo>
                  <a:pt x="74220" y="60920"/>
                </a:lnTo>
                <a:lnTo>
                  <a:pt x="74200" y="60910"/>
                </a:lnTo>
                <a:lnTo>
                  <a:pt x="74190" y="60890"/>
                </a:lnTo>
                <a:lnTo>
                  <a:pt x="74170" y="60880"/>
                </a:lnTo>
                <a:lnTo>
                  <a:pt x="74140" y="60890"/>
                </a:lnTo>
                <a:lnTo>
                  <a:pt x="74110" y="60870"/>
                </a:lnTo>
                <a:lnTo>
                  <a:pt x="74100" y="60850"/>
                </a:lnTo>
                <a:lnTo>
                  <a:pt x="74090" y="60830"/>
                </a:lnTo>
                <a:lnTo>
                  <a:pt x="74080" y="60830"/>
                </a:lnTo>
                <a:lnTo>
                  <a:pt x="74100" y="60790"/>
                </a:lnTo>
                <a:lnTo>
                  <a:pt x="74100" y="60750"/>
                </a:lnTo>
                <a:lnTo>
                  <a:pt x="74090" y="60740"/>
                </a:lnTo>
                <a:lnTo>
                  <a:pt x="74080" y="60740"/>
                </a:lnTo>
                <a:lnTo>
                  <a:pt x="74080" y="60730"/>
                </a:lnTo>
                <a:lnTo>
                  <a:pt x="74070" y="60710"/>
                </a:lnTo>
                <a:lnTo>
                  <a:pt x="74090" y="60680"/>
                </a:lnTo>
                <a:lnTo>
                  <a:pt x="74090" y="60670"/>
                </a:lnTo>
                <a:lnTo>
                  <a:pt x="74090" y="60660"/>
                </a:lnTo>
                <a:lnTo>
                  <a:pt x="74090" y="60650"/>
                </a:lnTo>
                <a:lnTo>
                  <a:pt x="74070" y="60640"/>
                </a:lnTo>
                <a:lnTo>
                  <a:pt x="74060" y="60640"/>
                </a:lnTo>
                <a:lnTo>
                  <a:pt x="74050" y="60640"/>
                </a:lnTo>
                <a:lnTo>
                  <a:pt x="74040" y="60650"/>
                </a:lnTo>
                <a:lnTo>
                  <a:pt x="74030" y="60650"/>
                </a:lnTo>
                <a:lnTo>
                  <a:pt x="74020" y="60650"/>
                </a:lnTo>
                <a:lnTo>
                  <a:pt x="74010" y="60650"/>
                </a:lnTo>
                <a:lnTo>
                  <a:pt x="74000" y="60660"/>
                </a:lnTo>
                <a:lnTo>
                  <a:pt x="73990" y="60660"/>
                </a:lnTo>
                <a:lnTo>
                  <a:pt x="73980" y="60660"/>
                </a:lnTo>
                <a:lnTo>
                  <a:pt x="73960" y="60660"/>
                </a:lnTo>
                <a:lnTo>
                  <a:pt x="73950" y="60650"/>
                </a:lnTo>
                <a:lnTo>
                  <a:pt x="73950" y="60640"/>
                </a:lnTo>
                <a:lnTo>
                  <a:pt x="73940" y="60610"/>
                </a:lnTo>
                <a:lnTo>
                  <a:pt x="73930" y="60590"/>
                </a:lnTo>
                <a:lnTo>
                  <a:pt x="73920" y="60570"/>
                </a:lnTo>
                <a:lnTo>
                  <a:pt x="73880" y="60560"/>
                </a:lnTo>
                <a:lnTo>
                  <a:pt x="73860" y="60580"/>
                </a:lnTo>
                <a:lnTo>
                  <a:pt x="73820" y="60590"/>
                </a:lnTo>
                <a:lnTo>
                  <a:pt x="73810" y="60590"/>
                </a:lnTo>
                <a:lnTo>
                  <a:pt x="73800" y="60590"/>
                </a:lnTo>
                <a:lnTo>
                  <a:pt x="73790" y="60570"/>
                </a:lnTo>
                <a:lnTo>
                  <a:pt x="73730" y="60570"/>
                </a:lnTo>
                <a:lnTo>
                  <a:pt x="73730" y="60540"/>
                </a:lnTo>
                <a:lnTo>
                  <a:pt x="73680" y="60460"/>
                </a:lnTo>
                <a:lnTo>
                  <a:pt x="73160" y="59860"/>
                </a:lnTo>
                <a:lnTo>
                  <a:pt x="72990" y="59680"/>
                </a:lnTo>
                <a:lnTo>
                  <a:pt x="72830" y="59510"/>
                </a:lnTo>
                <a:lnTo>
                  <a:pt x="72790" y="59470"/>
                </a:lnTo>
                <a:lnTo>
                  <a:pt x="72640" y="59320"/>
                </a:lnTo>
                <a:lnTo>
                  <a:pt x="72280" y="58810"/>
                </a:lnTo>
                <a:lnTo>
                  <a:pt x="72180" y="58660"/>
                </a:lnTo>
                <a:lnTo>
                  <a:pt x="72080" y="58500"/>
                </a:lnTo>
                <a:lnTo>
                  <a:pt x="72030" y="58400"/>
                </a:lnTo>
                <a:lnTo>
                  <a:pt x="71480" y="57860"/>
                </a:lnTo>
                <a:lnTo>
                  <a:pt x="71460" y="57840"/>
                </a:lnTo>
                <a:lnTo>
                  <a:pt x="71430" y="57820"/>
                </a:lnTo>
                <a:lnTo>
                  <a:pt x="71420" y="57780"/>
                </a:lnTo>
                <a:lnTo>
                  <a:pt x="71390" y="57730"/>
                </a:lnTo>
                <a:lnTo>
                  <a:pt x="71360" y="57700"/>
                </a:lnTo>
                <a:lnTo>
                  <a:pt x="71330" y="57670"/>
                </a:lnTo>
                <a:lnTo>
                  <a:pt x="71310" y="57610"/>
                </a:lnTo>
                <a:lnTo>
                  <a:pt x="71310" y="57570"/>
                </a:lnTo>
                <a:lnTo>
                  <a:pt x="71280" y="57550"/>
                </a:lnTo>
                <a:lnTo>
                  <a:pt x="71260" y="57540"/>
                </a:lnTo>
                <a:lnTo>
                  <a:pt x="71210" y="57530"/>
                </a:lnTo>
                <a:lnTo>
                  <a:pt x="71170" y="57510"/>
                </a:lnTo>
                <a:lnTo>
                  <a:pt x="71140" y="57480"/>
                </a:lnTo>
                <a:lnTo>
                  <a:pt x="71130" y="57430"/>
                </a:lnTo>
                <a:lnTo>
                  <a:pt x="71120" y="57370"/>
                </a:lnTo>
                <a:lnTo>
                  <a:pt x="71120" y="57280"/>
                </a:lnTo>
                <a:lnTo>
                  <a:pt x="71080" y="57210"/>
                </a:lnTo>
                <a:lnTo>
                  <a:pt x="71080" y="57170"/>
                </a:lnTo>
                <a:lnTo>
                  <a:pt x="71070" y="57120"/>
                </a:lnTo>
                <a:lnTo>
                  <a:pt x="71040" y="57090"/>
                </a:lnTo>
                <a:lnTo>
                  <a:pt x="71030" y="57060"/>
                </a:lnTo>
                <a:lnTo>
                  <a:pt x="71040" y="57020"/>
                </a:lnTo>
                <a:lnTo>
                  <a:pt x="71020" y="56970"/>
                </a:lnTo>
                <a:lnTo>
                  <a:pt x="71000" y="56940"/>
                </a:lnTo>
                <a:lnTo>
                  <a:pt x="70970" y="56880"/>
                </a:lnTo>
                <a:lnTo>
                  <a:pt x="70950" y="56850"/>
                </a:lnTo>
                <a:lnTo>
                  <a:pt x="70940" y="56830"/>
                </a:lnTo>
                <a:lnTo>
                  <a:pt x="70910" y="56830"/>
                </a:lnTo>
                <a:lnTo>
                  <a:pt x="70880" y="56810"/>
                </a:lnTo>
                <a:lnTo>
                  <a:pt x="70860" y="56780"/>
                </a:lnTo>
                <a:lnTo>
                  <a:pt x="70850" y="56720"/>
                </a:lnTo>
                <a:lnTo>
                  <a:pt x="70830" y="56660"/>
                </a:lnTo>
                <a:lnTo>
                  <a:pt x="70830" y="56650"/>
                </a:lnTo>
                <a:lnTo>
                  <a:pt x="70830" y="56610"/>
                </a:lnTo>
                <a:lnTo>
                  <a:pt x="70830" y="56600"/>
                </a:lnTo>
                <a:lnTo>
                  <a:pt x="70830" y="56590"/>
                </a:lnTo>
                <a:lnTo>
                  <a:pt x="70830" y="56580"/>
                </a:lnTo>
                <a:lnTo>
                  <a:pt x="70820" y="56570"/>
                </a:lnTo>
                <a:lnTo>
                  <a:pt x="70770" y="56540"/>
                </a:lnTo>
                <a:lnTo>
                  <a:pt x="70710" y="56510"/>
                </a:lnTo>
                <a:lnTo>
                  <a:pt x="70630" y="56500"/>
                </a:lnTo>
                <a:lnTo>
                  <a:pt x="70610" y="56450"/>
                </a:lnTo>
                <a:lnTo>
                  <a:pt x="70570" y="56430"/>
                </a:lnTo>
                <a:lnTo>
                  <a:pt x="70560" y="56430"/>
                </a:lnTo>
                <a:lnTo>
                  <a:pt x="70550" y="56420"/>
                </a:lnTo>
                <a:lnTo>
                  <a:pt x="70420" y="56470"/>
                </a:lnTo>
                <a:lnTo>
                  <a:pt x="70550" y="56420"/>
                </a:lnTo>
                <a:lnTo>
                  <a:pt x="70560" y="56350"/>
                </a:lnTo>
                <a:lnTo>
                  <a:pt x="70530" y="56230"/>
                </a:lnTo>
                <a:lnTo>
                  <a:pt x="70470" y="56140"/>
                </a:lnTo>
                <a:lnTo>
                  <a:pt x="70410" y="56050"/>
                </a:lnTo>
                <a:lnTo>
                  <a:pt x="70400" y="56030"/>
                </a:lnTo>
                <a:lnTo>
                  <a:pt x="70390" y="56010"/>
                </a:lnTo>
                <a:lnTo>
                  <a:pt x="70380" y="55990"/>
                </a:lnTo>
                <a:lnTo>
                  <a:pt x="70370" y="55970"/>
                </a:lnTo>
                <a:lnTo>
                  <a:pt x="70360" y="55940"/>
                </a:lnTo>
                <a:lnTo>
                  <a:pt x="70300" y="55830"/>
                </a:lnTo>
                <a:lnTo>
                  <a:pt x="70250" y="55730"/>
                </a:lnTo>
                <a:lnTo>
                  <a:pt x="70230" y="55690"/>
                </a:lnTo>
                <a:lnTo>
                  <a:pt x="70240" y="55670"/>
                </a:lnTo>
                <a:lnTo>
                  <a:pt x="70240" y="55650"/>
                </a:lnTo>
                <a:lnTo>
                  <a:pt x="70310" y="55580"/>
                </a:lnTo>
                <a:lnTo>
                  <a:pt x="70370" y="55530"/>
                </a:lnTo>
                <a:lnTo>
                  <a:pt x="70470" y="55480"/>
                </a:lnTo>
                <a:lnTo>
                  <a:pt x="70500" y="55460"/>
                </a:lnTo>
                <a:lnTo>
                  <a:pt x="70560" y="55410"/>
                </a:lnTo>
                <a:lnTo>
                  <a:pt x="70600" y="55370"/>
                </a:lnTo>
                <a:lnTo>
                  <a:pt x="70690" y="55270"/>
                </a:lnTo>
                <a:lnTo>
                  <a:pt x="70730" y="55200"/>
                </a:lnTo>
                <a:lnTo>
                  <a:pt x="70780" y="55080"/>
                </a:lnTo>
                <a:lnTo>
                  <a:pt x="70830" y="54980"/>
                </a:lnTo>
                <a:lnTo>
                  <a:pt x="70800" y="54910"/>
                </a:lnTo>
                <a:lnTo>
                  <a:pt x="70790" y="54880"/>
                </a:lnTo>
                <a:lnTo>
                  <a:pt x="70690" y="54710"/>
                </a:lnTo>
                <a:lnTo>
                  <a:pt x="70570" y="54610"/>
                </a:lnTo>
                <a:lnTo>
                  <a:pt x="70550" y="54590"/>
                </a:lnTo>
                <a:lnTo>
                  <a:pt x="70550" y="54580"/>
                </a:lnTo>
                <a:lnTo>
                  <a:pt x="70550" y="54570"/>
                </a:lnTo>
                <a:lnTo>
                  <a:pt x="70550" y="54560"/>
                </a:lnTo>
                <a:lnTo>
                  <a:pt x="70550" y="54550"/>
                </a:lnTo>
                <a:lnTo>
                  <a:pt x="70560" y="54540"/>
                </a:lnTo>
                <a:lnTo>
                  <a:pt x="70580" y="54490"/>
                </a:lnTo>
                <a:lnTo>
                  <a:pt x="70630" y="54520"/>
                </a:lnTo>
                <a:lnTo>
                  <a:pt x="70750" y="54560"/>
                </a:lnTo>
                <a:lnTo>
                  <a:pt x="70780" y="54570"/>
                </a:lnTo>
                <a:lnTo>
                  <a:pt x="70820" y="54520"/>
                </a:lnTo>
                <a:lnTo>
                  <a:pt x="70880" y="54420"/>
                </a:lnTo>
                <a:lnTo>
                  <a:pt x="70940" y="54340"/>
                </a:lnTo>
                <a:lnTo>
                  <a:pt x="71000" y="54250"/>
                </a:lnTo>
                <a:lnTo>
                  <a:pt x="71070" y="54150"/>
                </a:lnTo>
                <a:lnTo>
                  <a:pt x="71110" y="54080"/>
                </a:lnTo>
                <a:lnTo>
                  <a:pt x="71150" y="54030"/>
                </a:lnTo>
                <a:lnTo>
                  <a:pt x="71190" y="53970"/>
                </a:lnTo>
                <a:lnTo>
                  <a:pt x="71750" y="53130"/>
                </a:lnTo>
                <a:lnTo>
                  <a:pt x="72020" y="52720"/>
                </a:lnTo>
                <a:lnTo>
                  <a:pt x="72160" y="52350"/>
                </a:lnTo>
                <a:lnTo>
                  <a:pt x="71940" y="51970"/>
                </a:lnTo>
                <a:lnTo>
                  <a:pt x="71690" y="51540"/>
                </a:lnTo>
                <a:lnTo>
                  <a:pt x="71560" y="51300"/>
                </a:lnTo>
                <a:lnTo>
                  <a:pt x="71470" y="51160"/>
                </a:lnTo>
                <a:lnTo>
                  <a:pt x="71390" y="51010"/>
                </a:lnTo>
                <a:lnTo>
                  <a:pt x="71320" y="50900"/>
                </a:lnTo>
                <a:lnTo>
                  <a:pt x="71200" y="50680"/>
                </a:lnTo>
                <a:lnTo>
                  <a:pt x="71130" y="50560"/>
                </a:lnTo>
                <a:lnTo>
                  <a:pt x="70950" y="50240"/>
                </a:lnTo>
                <a:lnTo>
                  <a:pt x="70880" y="50120"/>
                </a:lnTo>
                <a:lnTo>
                  <a:pt x="70840" y="50050"/>
                </a:lnTo>
                <a:lnTo>
                  <a:pt x="70580" y="49930"/>
                </a:lnTo>
                <a:lnTo>
                  <a:pt x="70180" y="49750"/>
                </a:lnTo>
                <a:lnTo>
                  <a:pt x="70030" y="49680"/>
                </a:lnTo>
                <a:lnTo>
                  <a:pt x="69700" y="49530"/>
                </a:lnTo>
                <a:lnTo>
                  <a:pt x="69520" y="49440"/>
                </a:lnTo>
                <a:lnTo>
                  <a:pt x="69390" y="49380"/>
                </a:lnTo>
                <a:lnTo>
                  <a:pt x="69330" y="49330"/>
                </a:lnTo>
                <a:lnTo>
                  <a:pt x="69170" y="49210"/>
                </a:lnTo>
                <a:lnTo>
                  <a:pt x="69140" y="49210"/>
                </a:lnTo>
                <a:lnTo>
                  <a:pt x="69050" y="49180"/>
                </a:lnTo>
                <a:lnTo>
                  <a:pt x="68900" y="49180"/>
                </a:lnTo>
                <a:lnTo>
                  <a:pt x="68770" y="49180"/>
                </a:lnTo>
                <a:lnTo>
                  <a:pt x="68720" y="49160"/>
                </a:lnTo>
                <a:lnTo>
                  <a:pt x="68710" y="49110"/>
                </a:lnTo>
                <a:lnTo>
                  <a:pt x="68700" y="48960"/>
                </a:lnTo>
                <a:lnTo>
                  <a:pt x="68670" y="48780"/>
                </a:lnTo>
                <a:lnTo>
                  <a:pt x="68620" y="48610"/>
                </a:lnTo>
                <a:lnTo>
                  <a:pt x="68580" y="48560"/>
                </a:lnTo>
                <a:lnTo>
                  <a:pt x="68550" y="48530"/>
                </a:lnTo>
                <a:lnTo>
                  <a:pt x="68540" y="48520"/>
                </a:lnTo>
                <a:lnTo>
                  <a:pt x="68530" y="48510"/>
                </a:lnTo>
                <a:lnTo>
                  <a:pt x="68520" y="48500"/>
                </a:lnTo>
                <a:lnTo>
                  <a:pt x="68510" y="48490"/>
                </a:lnTo>
                <a:lnTo>
                  <a:pt x="68510" y="48480"/>
                </a:lnTo>
                <a:lnTo>
                  <a:pt x="68500" y="48480"/>
                </a:lnTo>
                <a:lnTo>
                  <a:pt x="68490" y="48470"/>
                </a:lnTo>
                <a:lnTo>
                  <a:pt x="68480" y="48460"/>
                </a:lnTo>
                <a:lnTo>
                  <a:pt x="68430" y="48410"/>
                </a:lnTo>
                <a:lnTo>
                  <a:pt x="68340" y="48390"/>
                </a:lnTo>
                <a:lnTo>
                  <a:pt x="68310" y="48390"/>
                </a:lnTo>
                <a:lnTo>
                  <a:pt x="68270" y="48290"/>
                </a:lnTo>
                <a:lnTo>
                  <a:pt x="68270" y="48120"/>
                </a:lnTo>
                <a:lnTo>
                  <a:pt x="68280" y="48050"/>
                </a:lnTo>
                <a:lnTo>
                  <a:pt x="68300" y="47910"/>
                </a:lnTo>
                <a:lnTo>
                  <a:pt x="68310" y="47820"/>
                </a:lnTo>
                <a:lnTo>
                  <a:pt x="68330" y="47750"/>
                </a:lnTo>
                <a:lnTo>
                  <a:pt x="68370" y="47680"/>
                </a:lnTo>
                <a:lnTo>
                  <a:pt x="68440" y="47580"/>
                </a:lnTo>
                <a:lnTo>
                  <a:pt x="68500" y="47450"/>
                </a:lnTo>
                <a:lnTo>
                  <a:pt x="68540" y="47330"/>
                </a:lnTo>
                <a:lnTo>
                  <a:pt x="68550" y="47220"/>
                </a:lnTo>
                <a:lnTo>
                  <a:pt x="68560" y="47180"/>
                </a:lnTo>
                <a:lnTo>
                  <a:pt x="68590" y="47150"/>
                </a:lnTo>
                <a:lnTo>
                  <a:pt x="68640" y="47110"/>
                </a:lnTo>
                <a:lnTo>
                  <a:pt x="68680" y="47090"/>
                </a:lnTo>
                <a:lnTo>
                  <a:pt x="68720" y="47060"/>
                </a:lnTo>
                <a:lnTo>
                  <a:pt x="68740" y="47050"/>
                </a:lnTo>
                <a:lnTo>
                  <a:pt x="68770" y="47030"/>
                </a:lnTo>
                <a:lnTo>
                  <a:pt x="68790" y="46990"/>
                </a:lnTo>
                <a:lnTo>
                  <a:pt x="68810" y="46980"/>
                </a:lnTo>
                <a:lnTo>
                  <a:pt x="68850" y="46970"/>
                </a:lnTo>
                <a:lnTo>
                  <a:pt x="68870" y="46960"/>
                </a:lnTo>
                <a:lnTo>
                  <a:pt x="68900" y="46970"/>
                </a:lnTo>
                <a:lnTo>
                  <a:pt x="68920" y="46980"/>
                </a:lnTo>
                <a:lnTo>
                  <a:pt x="68940" y="46980"/>
                </a:lnTo>
                <a:lnTo>
                  <a:pt x="68980" y="46990"/>
                </a:lnTo>
                <a:lnTo>
                  <a:pt x="69010" y="46990"/>
                </a:lnTo>
                <a:lnTo>
                  <a:pt x="69030" y="46990"/>
                </a:lnTo>
                <a:lnTo>
                  <a:pt x="69060" y="46980"/>
                </a:lnTo>
                <a:lnTo>
                  <a:pt x="69090" y="46970"/>
                </a:lnTo>
                <a:lnTo>
                  <a:pt x="69130" y="46940"/>
                </a:lnTo>
                <a:lnTo>
                  <a:pt x="69140" y="46930"/>
                </a:lnTo>
                <a:lnTo>
                  <a:pt x="69170" y="46910"/>
                </a:lnTo>
                <a:lnTo>
                  <a:pt x="69190" y="46910"/>
                </a:lnTo>
                <a:lnTo>
                  <a:pt x="69210" y="46900"/>
                </a:lnTo>
                <a:lnTo>
                  <a:pt x="69240" y="46890"/>
                </a:lnTo>
                <a:lnTo>
                  <a:pt x="69300" y="46860"/>
                </a:lnTo>
                <a:lnTo>
                  <a:pt x="69320" y="46860"/>
                </a:lnTo>
                <a:lnTo>
                  <a:pt x="69400" y="46840"/>
                </a:lnTo>
                <a:lnTo>
                  <a:pt x="69520" y="46810"/>
                </a:lnTo>
                <a:lnTo>
                  <a:pt x="69520" y="46830"/>
                </a:lnTo>
                <a:lnTo>
                  <a:pt x="69710" y="46780"/>
                </a:lnTo>
                <a:lnTo>
                  <a:pt x="70200" y="46650"/>
                </a:lnTo>
                <a:lnTo>
                  <a:pt x="70540" y="46560"/>
                </a:lnTo>
                <a:lnTo>
                  <a:pt x="70760" y="46630"/>
                </a:lnTo>
                <a:lnTo>
                  <a:pt x="70950" y="46690"/>
                </a:lnTo>
                <a:lnTo>
                  <a:pt x="71060" y="46730"/>
                </a:lnTo>
                <a:lnTo>
                  <a:pt x="71110" y="46730"/>
                </a:lnTo>
                <a:lnTo>
                  <a:pt x="71180" y="46740"/>
                </a:lnTo>
                <a:lnTo>
                  <a:pt x="71220" y="46750"/>
                </a:lnTo>
                <a:lnTo>
                  <a:pt x="71330" y="46770"/>
                </a:lnTo>
                <a:lnTo>
                  <a:pt x="71510" y="46800"/>
                </a:lnTo>
                <a:lnTo>
                  <a:pt x="72200" y="46920"/>
                </a:lnTo>
                <a:lnTo>
                  <a:pt x="72610" y="47000"/>
                </a:lnTo>
                <a:lnTo>
                  <a:pt x="72670" y="47010"/>
                </a:lnTo>
                <a:lnTo>
                  <a:pt x="72950" y="47160"/>
                </a:lnTo>
                <a:lnTo>
                  <a:pt x="73400" y="47400"/>
                </a:lnTo>
                <a:lnTo>
                  <a:pt x="73420" y="47410"/>
                </a:lnTo>
                <a:lnTo>
                  <a:pt x="73890" y="47590"/>
                </a:lnTo>
                <a:lnTo>
                  <a:pt x="74370" y="47810"/>
                </a:lnTo>
                <a:lnTo>
                  <a:pt x="74510" y="47950"/>
                </a:lnTo>
                <a:lnTo>
                  <a:pt x="74800" y="48280"/>
                </a:lnTo>
                <a:lnTo>
                  <a:pt x="74820" y="48290"/>
                </a:lnTo>
                <a:lnTo>
                  <a:pt x="74820" y="48300"/>
                </a:lnTo>
                <a:lnTo>
                  <a:pt x="74830" y="48300"/>
                </a:lnTo>
                <a:lnTo>
                  <a:pt x="74850" y="48310"/>
                </a:lnTo>
                <a:lnTo>
                  <a:pt x="74920" y="48360"/>
                </a:lnTo>
                <a:lnTo>
                  <a:pt x="74980" y="48390"/>
                </a:lnTo>
                <a:lnTo>
                  <a:pt x="74980" y="48400"/>
                </a:lnTo>
                <a:lnTo>
                  <a:pt x="74990" y="48400"/>
                </a:lnTo>
                <a:lnTo>
                  <a:pt x="75180" y="48530"/>
                </a:lnTo>
                <a:lnTo>
                  <a:pt x="75280" y="48590"/>
                </a:lnTo>
                <a:lnTo>
                  <a:pt x="75690" y="48840"/>
                </a:lnTo>
                <a:lnTo>
                  <a:pt x="76340" y="49250"/>
                </a:lnTo>
                <a:lnTo>
                  <a:pt x="77500" y="49990"/>
                </a:lnTo>
                <a:lnTo>
                  <a:pt x="78230" y="50440"/>
                </a:lnTo>
                <a:lnTo>
                  <a:pt x="78620" y="50690"/>
                </a:lnTo>
                <a:lnTo>
                  <a:pt x="78640" y="50700"/>
                </a:lnTo>
                <a:lnTo>
                  <a:pt x="79050" y="50950"/>
                </a:lnTo>
                <a:lnTo>
                  <a:pt x="79080" y="50970"/>
                </a:lnTo>
                <a:lnTo>
                  <a:pt x="79130" y="51010"/>
                </a:lnTo>
                <a:lnTo>
                  <a:pt x="79260" y="51090"/>
                </a:lnTo>
                <a:lnTo>
                  <a:pt x="79350" y="51140"/>
                </a:lnTo>
                <a:lnTo>
                  <a:pt x="79520" y="51260"/>
                </a:lnTo>
                <a:lnTo>
                  <a:pt x="79610" y="51330"/>
                </a:lnTo>
                <a:lnTo>
                  <a:pt x="79740" y="51410"/>
                </a:lnTo>
                <a:lnTo>
                  <a:pt x="79870" y="51500"/>
                </a:lnTo>
                <a:lnTo>
                  <a:pt x="79970" y="51570"/>
                </a:lnTo>
                <a:lnTo>
                  <a:pt x="79980" y="51580"/>
                </a:lnTo>
                <a:lnTo>
                  <a:pt x="80070" y="51560"/>
                </a:lnTo>
                <a:lnTo>
                  <a:pt x="80180" y="51560"/>
                </a:lnTo>
                <a:lnTo>
                  <a:pt x="80200" y="51560"/>
                </a:lnTo>
                <a:lnTo>
                  <a:pt x="80310" y="51570"/>
                </a:lnTo>
                <a:lnTo>
                  <a:pt x="80400" y="51570"/>
                </a:lnTo>
                <a:lnTo>
                  <a:pt x="80460" y="51580"/>
                </a:lnTo>
                <a:lnTo>
                  <a:pt x="80490" y="51590"/>
                </a:lnTo>
                <a:lnTo>
                  <a:pt x="80610" y="51610"/>
                </a:lnTo>
                <a:lnTo>
                  <a:pt x="80700" y="51620"/>
                </a:lnTo>
                <a:lnTo>
                  <a:pt x="80750" y="51630"/>
                </a:lnTo>
                <a:lnTo>
                  <a:pt x="80810" y="51640"/>
                </a:lnTo>
                <a:lnTo>
                  <a:pt x="80850" y="51650"/>
                </a:lnTo>
                <a:lnTo>
                  <a:pt x="80920" y="51670"/>
                </a:lnTo>
                <a:lnTo>
                  <a:pt x="80930" y="51670"/>
                </a:lnTo>
                <a:lnTo>
                  <a:pt x="80970" y="51680"/>
                </a:lnTo>
                <a:lnTo>
                  <a:pt x="80980" y="51680"/>
                </a:lnTo>
                <a:lnTo>
                  <a:pt x="80990" y="51680"/>
                </a:lnTo>
                <a:lnTo>
                  <a:pt x="81000" y="51690"/>
                </a:lnTo>
                <a:lnTo>
                  <a:pt x="81000" y="51700"/>
                </a:lnTo>
                <a:lnTo>
                  <a:pt x="81000" y="51710"/>
                </a:lnTo>
                <a:lnTo>
                  <a:pt x="81000" y="51720"/>
                </a:lnTo>
                <a:lnTo>
                  <a:pt x="80990" y="51730"/>
                </a:lnTo>
                <a:lnTo>
                  <a:pt x="80990" y="51740"/>
                </a:lnTo>
                <a:lnTo>
                  <a:pt x="81000" y="51740"/>
                </a:lnTo>
                <a:lnTo>
                  <a:pt x="81000" y="51750"/>
                </a:lnTo>
                <a:lnTo>
                  <a:pt x="81000" y="51760"/>
                </a:lnTo>
                <a:lnTo>
                  <a:pt x="81000" y="51770"/>
                </a:lnTo>
                <a:lnTo>
                  <a:pt x="81000" y="51780"/>
                </a:lnTo>
                <a:lnTo>
                  <a:pt x="81000" y="51790"/>
                </a:lnTo>
                <a:lnTo>
                  <a:pt x="81000" y="51800"/>
                </a:lnTo>
                <a:lnTo>
                  <a:pt x="81000" y="51810"/>
                </a:lnTo>
                <a:lnTo>
                  <a:pt x="81010" y="51820"/>
                </a:lnTo>
                <a:lnTo>
                  <a:pt x="81010" y="51830"/>
                </a:lnTo>
                <a:lnTo>
                  <a:pt x="81010" y="51840"/>
                </a:lnTo>
                <a:lnTo>
                  <a:pt x="81010" y="51860"/>
                </a:lnTo>
                <a:lnTo>
                  <a:pt x="81010" y="51870"/>
                </a:lnTo>
                <a:lnTo>
                  <a:pt x="81010" y="51880"/>
                </a:lnTo>
                <a:lnTo>
                  <a:pt x="81020" y="51900"/>
                </a:lnTo>
                <a:lnTo>
                  <a:pt x="81020" y="51910"/>
                </a:lnTo>
                <a:lnTo>
                  <a:pt x="81020" y="51920"/>
                </a:lnTo>
                <a:lnTo>
                  <a:pt x="81030" y="51940"/>
                </a:lnTo>
                <a:lnTo>
                  <a:pt x="81040" y="51940"/>
                </a:lnTo>
                <a:lnTo>
                  <a:pt x="81040" y="51950"/>
                </a:lnTo>
                <a:lnTo>
                  <a:pt x="81040" y="51960"/>
                </a:lnTo>
                <a:lnTo>
                  <a:pt x="81050" y="51960"/>
                </a:lnTo>
                <a:lnTo>
                  <a:pt x="81050" y="51970"/>
                </a:lnTo>
                <a:lnTo>
                  <a:pt x="81050" y="51980"/>
                </a:lnTo>
                <a:lnTo>
                  <a:pt x="81060" y="51990"/>
                </a:lnTo>
                <a:lnTo>
                  <a:pt x="81060" y="52000"/>
                </a:lnTo>
                <a:lnTo>
                  <a:pt x="81070" y="52030"/>
                </a:lnTo>
                <a:lnTo>
                  <a:pt x="81080" y="52040"/>
                </a:lnTo>
                <a:lnTo>
                  <a:pt x="81090" y="52070"/>
                </a:lnTo>
                <a:lnTo>
                  <a:pt x="81090" y="52080"/>
                </a:lnTo>
                <a:lnTo>
                  <a:pt x="81100" y="52090"/>
                </a:lnTo>
                <a:lnTo>
                  <a:pt x="81100" y="52100"/>
                </a:lnTo>
                <a:lnTo>
                  <a:pt x="81090" y="52100"/>
                </a:lnTo>
                <a:lnTo>
                  <a:pt x="81090" y="52130"/>
                </a:lnTo>
                <a:lnTo>
                  <a:pt x="81080" y="52150"/>
                </a:lnTo>
                <a:lnTo>
                  <a:pt x="81060" y="52210"/>
                </a:lnTo>
                <a:lnTo>
                  <a:pt x="81040" y="52290"/>
                </a:lnTo>
                <a:lnTo>
                  <a:pt x="81030" y="52310"/>
                </a:lnTo>
                <a:lnTo>
                  <a:pt x="81030" y="52320"/>
                </a:lnTo>
                <a:lnTo>
                  <a:pt x="81020" y="52330"/>
                </a:lnTo>
                <a:lnTo>
                  <a:pt x="81010" y="52340"/>
                </a:lnTo>
                <a:lnTo>
                  <a:pt x="81000" y="52350"/>
                </a:lnTo>
                <a:lnTo>
                  <a:pt x="81000" y="52360"/>
                </a:lnTo>
                <a:lnTo>
                  <a:pt x="81000" y="52370"/>
                </a:lnTo>
                <a:lnTo>
                  <a:pt x="80990" y="52370"/>
                </a:lnTo>
                <a:lnTo>
                  <a:pt x="80990" y="52380"/>
                </a:lnTo>
                <a:lnTo>
                  <a:pt x="80990" y="52410"/>
                </a:lnTo>
                <a:lnTo>
                  <a:pt x="80990" y="52420"/>
                </a:lnTo>
                <a:lnTo>
                  <a:pt x="80990" y="52430"/>
                </a:lnTo>
                <a:lnTo>
                  <a:pt x="80990" y="52440"/>
                </a:lnTo>
                <a:lnTo>
                  <a:pt x="80980" y="52440"/>
                </a:lnTo>
                <a:lnTo>
                  <a:pt x="80980" y="52450"/>
                </a:lnTo>
                <a:lnTo>
                  <a:pt x="80970" y="52460"/>
                </a:lnTo>
                <a:lnTo>
                  <a:pt x="80970" y="52470"/>
                </a:lnTo>
                <a:lnTo>
                  <a:pt x="80960" y="52470"/>
                </a:lnTo>
                <a:lnTo>
                  <a:pt x="80960" y="52480"/>
                </a:lnTo>
                <a:lnTo>
                  <a:pt x="80950" y="52490"/>
                </a:lnTo>
                <a:lnTo>
                  <a:pt x="80940" y="52500"/>
                </a:lnTo>
                <a:lnTo>
                  <a:pt x="80940" y="52510"/>
                </a:lnTo>
                <a:lnTo>
                  <a:pt x="80930" y="52520"/>
                </a:lnTo>
                <a:lnTo>
                  <a:pt x="80930" y="52530"/>
                </a:lnTo>
                <a:lnTo>
                  <a:pt x="80920" y="52530"/>
                </a:lnTo>
                <a:lnTo>
                  <a:pt x="80910" y="52560"/>
                </a:lnTo>
                <a:lnTo>
                  <a:pt x="80900" y="52570"/>
                </a:lnTo>
                <a:lnTo>
                  <a:pt x="80890" y="52590"/>
                </a:lnTo>
                <a:lnTo>
                  <a:pt x="80880" y="52600"/>
                </a:lnTo>
                <a:lnTo>
                  <a:pt x="80870" y="52620"/>
                </a:lnTo>
                <a:lnTo>
                  <a:pt x="80860" y="52630"/>
                </a:lnTo>
                <a:lnTo>
                  <a:pt x="80860" y="52640"/>
                </a:lnTo>
                <a:lnTo>
                  <a:pt x="80860" y="52650"/>
                </a:lnTo>
                <a:lnTo>
                  <a:pt x="80850" y="52650"/>
                </a:lnTo>
                <a:lnTo>
                  <a:pt x="80850" y="52660"/>
                </a:lnTo>
                <a:lnTo>
                  <a:pt x="80850" y="52670"/>
                </a:lnTo>
                <a:lnTo>
                  <a:pt x="80850" y="52680"/>
                </a:lnTo>
                <a:lnTo>
                  <a:pt x="80840" y="52680"/>
                </a:lnTo>
                <a:lnTo>
                  <a:pt x="80840" y="52690"/>
                </a:lnTo>
                <a:lnTo>
                  <a:pt x="80840" y="52700"/>
                </a:lnTo>
                <a:lnTo>
                  <a:pt x="80830" y="52710"/>
                </a:lnTo>
                <a:lnTo>
                  <a:pt x="80820" y="52730"/>
                </a:lnTo>
                <a:lnTo>
                  <a:pt x="80820" y="52750"/>
                </a:lnTo>
                <a:lnTo>
                  <a:pt x="80820" y="52760"/>
                </a:lnTo>
                <a:lnTo>
                  <a:pt x="80820" y="52770"/>
                </a:lnTo>
                <a:lnTo>
                  <a:pt x="80830" y="52780"/>
                </a:lnTo>
                <a:lnTo>
                  <a:pt x="80830" y="52790"/>
                </a:lnTo>
                <a:lnTo>
                  <a:pt x="80840" y="52810"/>
                </a:lnTo>
                <a:lnTo>
                  <a:pt x="80840" y="52820"/>
                </a:lnTo>
                <a:lnTo>
                  <a:pt x="80840" y="52830"/>
                </a:lnTo>
                <a:lnTo>
                  <a:pt x="80840" y="52840"/>
                </a:lnTo>
                <a:lnTo>
                  <a:pt x="80850" y="52840"/>
                </a:lnTo>
                <a:lnTo>
                  <a:pt x="80850" y="52850"/>
                </a:lnTo>
                <a:lnTo>
                  <a:pt x="80850" y="52870"/>
                </a:lnTo>
                <a:lnTo>
                  <a:pt x="80860" y="52920"/>
                </a:lnTo>
                <a:lnTo>
                  <a:pt x="80870" y="52990"/>
                </a:lnTo>
                <a:lnTo>
                  <a:pt x="80870" y="53000"/>
                </a:lnTo>
                <a:lnTo>
                  <a:pt x="80870" y="53010"/>
                </a:lnTo>
                <a:lnTo>
                  <a:pt x="80860" y="53020"/>
                </a:lnTo>
                <a:lnTo>
                  <a:pt x="80860" y="53030"/>
                </a:lnTo>
                <a:lnTo>
                  <a:pt x="80860" y="53040"/>
                </a:lnTo>
                <a:lnTo>
                  <a:pt x="80850" y="53050"/>
                </a:lnTo>
                <a:lnTo>
                  <a:pt x="80850" y="53060"/>
                </a:lnTo>
                <a:lnTo>
                  <a:pt x="80850" y="53070"/>
                </a:lnTo>
                <a:lnTo>
                  <a:pt x="80850" y="53080"/>
                </a:lnTo>
                <a:lnTo>
                  <a:pt x="80850" y="53090"/>
                </a:lnTo>
                <a:lnTo>
                  <a:pt x="80860" y="53100"/>
                </a:lnTo>
                <a:lnTo>
                  <a:pt x="80860" y="53110"/>
                </a:lnTo>
                <a:lnTo>
                  <a:pt x="80860" y="53120"/>
                </a:lnTo>
                <a:lnTo>
                  <a:pt x="80860" y="53130"/>
                </a:lnTo>
                <a:lnTo>
                  <a:pt x="80870" y="53130"/>
                </a:lnTo>
                <a:lnTo>
                  <a:pt x="80870" y="53150"/>
                </a:lnTo>
                <a:lnTo>
                  <a:pt x="80870" y="53160"/>
                </a:lnTo>
                <a:lnTo>
                  <a:pt x="80880" y="53170"/>
                </a:lnTo>
                <a:lnTo>
                  <a:pt x="80880" y="53190"/>
                </a:lnTo>
                <a:lnTo>
                  <a:pt x="80890" y="53200"/>
                </a:lnTo>
                <a:lnTo>
                  <a:pt x="80900" y="53210"/>
                </a:lnTo>
                <a:lnTo>
                  <a:pt x="80910" y="53210"/>
                </a:lnTo>
                <a:lnTo>
                  <a:pt x="80910" y="53220"/>
                </a:lnTo>
                <a:lnTo>
                  <a:pt x="80920" y="53230"/>
                </a:lnTo>
                <a:lnTo>
                  <a:pt x="80930" y="53230"/>
                </a:lnTo>
                <a:lnTo>
                  <a:pt x="80930" y="53240"/>
                </a:lnTo>
                <a:lnTo>
                  <a:pt x="80930" y="53250"/>
                </a:lnTo>
                <a:lnTo>
                  <a:pt x="80920" y="53310"/>
                </a:lnTo>
                <a:lnTo>
                  <a:pt x="80920" y="53320"/>
                </a:lnTo>
                <a:lnTo>
                  <a:pt x="80910" y="53350"/>
                </a:lnTo>
                <a:lnTo>
                  <a:pt x="80890" y="53370"/>
                </a:lnTo>
                <a:lnTo>
                  <a:pt x="80870" y="53380"/>
                </a:lnTo>
                <a:lnTo>
                  <a:pt x="80870" y="53390"/>
                </a:lnTo>
                <a:lnTo>
                  <a:pt x="80860" y="53390"/>
                </a:lnTo>
                <a:lnTo>
                  <a:pt x="80860" y="53400"/>
                </a:lnTo>
                <a:lnTo>
                  <a:pt x="80850" y="53410"/>
                </a:lnTo>
                <a:lnTo>
                  <a:pt x="80820" y="53440"/>
                </a:lnTo>
                <a:lnTo>
                  <a:pt x="80820" y="53450"/>
                </a:lnTo>
                <a:lnTo>
                  <a:pt x="80820" y="53460"/>
                </a:lnTo>
                <a:lnTo>
                  <a:pt x="80810" y="53460"/>
                </a:lnTo>
                <a:lnTo>
                  <a:pt x="80810" y="53470"/>
                </a:lnTo>
                <a:lnTo>
                  <a:pt x="80800" y="53480"/>
                </a:lnTo>
                <a:lnTo>
                  <a:pt x="80800" y="53490"/>
                </a:lnTo>
                <a:lnTo>
                  <a:pt x="80800" y="53500"/>
                </a:lnTo>
                <a:lnTo>
                  <a:pt x="80800" y="53510"/>
                </a:lnTo>
                <a:lnTo>
                  <a:pt x="80790" y="53510"/>
                </a:lnTo>
                <a:lnTo>
                  <a:pt x="80790" y="53520"/>
                </a:lnTo>
                <a:lnTo>
                  <a:pt x="80790" y="53530"/>
                </a:lnTo>
                <a:lnTo>
                  <a:pt x="80780" y="53540"/>
                </a:lnTo>
                <a:lnTo>
                  <a:pt x="80780" y="53550"/>
                </a:lnTo>
                <a:lnTo>
                  <a:pt x="80780" y="53560"/>
                </a:lnTo>
                <a:lnTo>
                  <a:pt x="80770" y="53580"/>
                </a:lnTo>
                <a:lnTo>
                  <a:pt x="80770" y="53590"/>
                </a:lnTo>
                <a:lnTo>
                  <a:pt x="80780" y="53590"/>
                </a:lnTo>
                <a:lnTo>
                  <a:pt x="80790" y="53630"/>
                </a:lnTo>
                <a:lnTo>
                  <a:pt x="80800" y="53650"/>
                </a:lnTo>
                <a:lnTo>
                  <a:pt x="80800" y="53660"/>
                </a:lnTo>
                <a:lnTo>
                  <a:pt x="80810" y="53690"/>
                </a:lnTo>
                <a:lnTo>
                  <a:pt x="80850" y="53740"/>
                </a:lnTo>
                <a:lnTo>
                  <a:pt x="80870" y="53770"/>
                </a:lnTo>
                <a:lnTo>
                  <a:pt x="80870" y="53780"/>
                </a:lnTo>
                <a:lnTo>
                  <a:pt x="80870" y="53870"/>
                </a:lnTo>
                <a:lnTo>
                  <a:pt x="80860" y="53960"/>
                </a:lnTo>
                <a:lnTo>
                  <a:pt x="80850" y="53960"/>
                </a:lnTo>
                <a:lnTo>
                  <a:pt x="80850" y="53990"/>
                </a:lnTo>
                <a:lnTo>
                  <a:pt x="80850" y="54000"/>
                </a:lnTo>
                <a:lnTo>
                  <a:pt x="80850" y="54010"/>
                </a:lnTo>
                <a:lnTo>
                  <a:pt x="80840" y="54010"/>
                </a:lnTo>
                <a:lnTo>
                  <a:pt x="80840" y="54020"/>
                </a:lnTo>
                <a:lnTo>
                  <a:pt x="80820" y="54060"/>
                </a:lnTo>
                <a:lnTo>
                  <a:pt x="80810" y="54120"/>
                </a:lnTo>
                <a:lnTo>
                  <a:pt x="80810" y="54140"/>
                </a:lnTo>
                <a:lnTo>
                  <a:pt x="80810" y="54160"/>
                </a:lnTo>
                <a:lnTo>
                  <a:pt x="80800" y="54170"/>
                </a:lnTo>
                <a:lnTo>
                  <a:pt x="80800" y="54180"/>
                </a:lnTo>
                <a:lnTo>
                  <a:pt x="80800" y="54190"/>
                </a:lnTo>
                <a:lnTo>
                  <a:pt x="80790" y="54230"/>
                </a:lnTo>
                <a:lnTo>
                  <a:pt x="80790" y="54240"/>
                </a:lnTo>
                <a:lnTo>
                  <a:pt x="80780" y="54270"/>
                </a:lnTo>
                <a:lnTo>
                  <a:pt x="80760" y="54310"/>
                </a:lnTo>
                <a:lnTo>
                  <a:pt x="80760" y="54340"/>
                </a:lnTo>
                <a:lnTo>
                  <a:pt x="80750" y="54350"/>
                </a:lnTo>
                <a:lnTo>
                  <a:pt x="80750" y="54360"/>
                </a:lnTo>
                <a:lnTo>
                  <a:pt x="80750" y="54370"/>
                </a:lnTo>
                <a:lnTo>
                  <a:pt x="80740" y="54380"/>
                </a:lnTo>
                <a:lnTo>
                  <a:pt x="80730" y="54390"/>
                </a:lnTo>
                <a:lnTo>
                  <a:pt x="80720" y="54400"/>
                </a:lnTo>
                <a:lnTo>
                  <a:pt x="80710" y="54400"/>
                </a:lnTo>
                <a:lnTo>
                  <a:pt x="80710" y="54410"/>
                </a:lnTo>
                <a:lnTo>
                  <a:pt x="80700" y="54420"/>
                </a:lnTo>
                <a:lnTo>
                  <a:pt x="80690" y="54420"/>
                </a:lnTo>
                <a:lnTo>
                  <a:pt x="80690" y="54430"/>
                </a:lnTo>
                <a:lnTo>
                  <a:pt x="80690" y="54440"/>
                </a:lnTo>
                <a:lnTo>
                  <a:pt x="80690" y="54450"/>
                </a:lnTo>
                <a:lnTo>
                  <a:pt x="80690" y="54460"/>
                </a:lnTo>
                <a:lnTo>
                  <a:pt x="80690" y="54470"/>
                </a:lnTo>
                <a:lnTo>
                  <a:pt x="80690" y="54480"/>
                </a:lnTo>
                <a:lnTo>
                  <a:pt x="80680" y="54480"/>
                </a:lnTo>
                <a:lnTo>
                  <a:pt x="80680" y="54490"/>
                </a:lnTo>
                <a:lnTo>
                  <a:pt x="80680" y="54500"/>
                </a:lnTo>
                <a:lnTo>
                  <a:pt x="80670" y="54510"/>
                </a:lnTo>
                <a:lnTo>
                  <a:pt x="80670" y="54520"/>
                </a:lnTo>
                <a:lnTo>
                  <a:pt x="80670" y="54530"/>
                </a:lnTo>
                <a:lnTo>
                  <a:pt x="80660" y="54540"/>
                </a:lnTo>
                <a:lnTo>
                  <a:pt x="80670" y="54540"/>
                </a:lnTo>
                <a:lnTo>
                  <a:pt x="80670" y="54560"/>
                </a:lnTo>
                <a:lnTo>
                  <a:pt x="80670" y="54570"/>
                </a:lnTo>
                <a:lnTo>
                  <a:pt x="80680" y="54570"/>
                </a:lnTo>
                <a:lnTo>
                  <a:pt x="80680" y="54580"/>
                </a:lnTo>
                <a:lnTo>
                  <a:pt x="80680" y="54600"/>
                </a:lnTo>
                <a:lnTo>
                  <a:pt x="80680" y="54610"/>
                </a:lnTo>
                <a:lnTo>
                  <a:pt x="80680" y="54640"/>
                </a:lnTo>
                <a:lnTo>
                  <a:pt x="80690" y="54640"/>
                </a:lnTo>
                <a:lnTo>
                  <a:pt x="80690" y="54650"/>
                </a:lnTo>
                <a:lnTo>
                  <a:pt x="80690" y="54670"/>
                </a:lnTo>
                <a:lnTo>
                  <a:pt x="80690" y="54680"/>
                </a:lnTo>
                <a:lnTo>
                  <a:pt x="80690" y="54690"/>
                </a:lnTo>
                <a:lnTo>
                  <a:pt x="80690" y="54700"/>
                </a:lnTo>
                <a:lnTo>
                  <a:pt x="80690" y="54710"/>
                </a:lnTo>
                <a:lnTo>
                  <a:pt x="80690" y="54720"/>
                </a:lnTo>
                <a:lnTo>
                  <a:pt x="80680" y="54730"/>
                </a:lnTo>
                <a:lnTo>
                  <a:pt x="80680" y="54740"/>
                </a:lnTo>
                <a:lnTo>
                  <a:pt x="80690" y="54790"/>
                </a:lnTo>
                <a:lnTo>
                  <a:pt x="80700" y="54800"/>
                </a:lnTo>
                <a:lnTo>
                  <a:pt x="80700" y="54820"/>
                </a:lnTo>
                <a:lnTo>
                  <a:pt x="80710" y="54820"/>
                </a:lnTo>
                <a:lnTo>
                  <a:pt x="80730" y="54830"/>
                </a:lnTo>
                <a:lnTo>
                  <a:pt x="80770" y="54840"/>
                </a:lnTo>
                <a:lnTo>
                  <a:pt x="80800" y="54850"/>
                </a:lnTo>
                <a:lnTo>
                  <a:pt x="80830" y="54860"/>
                </a:lnTo>
                <a:lnTo>
                  <a:pt x="80840" y="54860"/>
                </a:lnTo>
                <a:lnTo>
                  <a:pt x="80840" y="54870"/>
                </a:lnTo>
                <a:lnTo>
                  <a:pt x="80850" y="54870"/>
                </a:lnTo>
                <a:lnTo>
                  <a:pt x="80850" y="54880"/>
                </a:lnTo>
                <a:lnTo>
                  <a:pt x="80860" y="54890"/>
                </a:lnTo>
                <a:lnTo>
                  <a:pt x="80860" y="54900"/>
                </a:lnTo>
                <a:lnTo>
                  <a:pt x="80870" y="54910"/>
                </a:lnTo>
                <a:lnTo>
                  <a:pt x="80880" y="54920"/>
                </a:lnTo>
                <a:lnTo>
                  <a:pt x="80890" y="54930"/>
                </a:lnTo>
                <a:lnTo>
                  <a:pt x="80900" y="54940"/>
                </a:lnTo>
                <a:lnTo>
                  <a:pt x="80900" y="54950"/>
                </a:lnTo>
                <a:lnTo>
                  <a:pt x="80910" y="54960"/>
                </a:lnTo>
                <a:lnTo>
                  <a:pt x="80910" y="54970"/>
                </a:lnTo>
                <a:lnTo>
                  <a:pt x="80920" y="54980"/>
                </a:lnTo>
                <a:lnTo>
                  <a:pt x="80950" y="54990"/>
                </a:lnTo>
                <a:lnTo>
                  <a:pt x="80990" y="54990"/>
                </a:lnTo>
                <a:lnTo>
                  <a:pt x="81020" y="55000"/>
                </a:lnTo>
                <a:lnTo>
                  <a:pt x="81070" y="55010"/>
                </a:lnTo>
                <a:lnTo>
                  <a:pt x="81110" y="55030"/>
                </a:lnTo>
                <a:lnTo>
                  <a:pt x="81170" y="55040"/>
                </a:lnTo>
                <a:lnTo>
                  <a:pt x="81190" y="55050"/>
                </a:lnTo>
                <a:lnTo>
                  <a:pt x="81210" y="55060"/>
                </a:lnTo>
                <a:lnTo>
                  <a:pt x="81230" y="55060"/>
                </a:lnTo>
                <a:lnTo>
                  <a:pt x="81240" y="55070"/>
                </a:lnTo>
                <a:lnTo>
                  <a:pt x="81260" y="55070"/>
                </a:lnTo>
                <a:lnTo>
                  <a:pt x="81270" y="55070"/>
                </a:lnTo>
                <a:lnTo>
                  <a:pt x="81300" y="55080"/>
                </a:lnTo>
                <a:lnTo>
                  <a:pt x="81310" y="55080"/>
                </a:lnTo>
                <a:lnTo>
                  <a:pt x="81310" y="55090"/>
                </a:lnTo>
                <a:lnTo>
                  <a:pt x="81320" y="55090"/>
                </a:lnTo>
                <a:lnTo>
                  <a:pt x="81360" y="55110"/>
                </a:lnTo>
                <a:lnTo>
                  <a:pt x="81370" y="55120"/>
                </a:lnTo>
                <a:lnTo>
                  <a:pt x="81390" y="55130"/>
                </a:lnTo>
                <a:lnTo>
                  <a:pt x="81400" y="55130"/>
                </a:lnTo>
                <a:lnTo>
                  <a:pt x="81410" y="55140"/>
                </a:lnTo>
                <a:lnTo>
                  <a:pt x="81440" y="55160"/>
                </a:lnTo>
                <a:lnTo>
                  <a:pt x="81450" y="55170"/>
                </a:lnTo>
                <a:lnTo>
                  <a:pt x="81460" y="55170"/>
                </a:lnTo>
                <a:lnTo>
                  <a:pt x="81480" y="55180"/>
                </a:lnTo>
                <a:lnTo>
                  <a:pt x="81480" y="55190"/>
                </a:lnTo>
                <a:lnTo>
                  <a:pt x="81510" y="55200"/>
                </a:lnTo>
                <a:lnTo>
                  <a:pt x="81510" y="55210"/>
                </a:lnTo>
                <a:lnTo>
                  <a:pt x="81530" y="55220"/>
                </a:lnTo>
                <a:lnTo>
                  <a:pt x="81540" y="55220"/>
                </a:lnTo>
                <a:lnTo>
                  <a:pt x="81550" y="55230"/>
                </a:lnTo>
                <a:lnTo>
                  <a:pt x="81560" y="55230"/>
                </a:lnTo>
                <a:lnTo>
                  <a:pt x="81570" y="55240"/>
                </a:lnTo>
                <a:lnTo>
                  <a:pt x="81590" y="55250"/>
                </a:lnTo>
                <a:lnTo>
                  <a:pt x="81630" y="55270"/>
                </a:lnTo>
                <a:lnTo>
                  <a:pt x="81710" y="55280"/>
                </a:lnTo>
                <a:lnTo>
                  <a:pt x="81780" y="55290"/>
                </a:lnTo>
                <a:lnTo>
                  <a:pt x="81790" y="55290"/>
                </a:lnTo>
                <a:lnTo>
                  <a:pt x="81820" y="55300"/>
                </a:lnTo>
                <a:lnTo>
                  <a:pt x="81860" y="55300"/>
                </a:lnTo>
                <a:lnTo>
                  <a:pt x="81940" y="55280"/>
                </a:lnTo>
                <a:lnTo>
                  <a:pt x="81950" y="55280"/>
                </a:lnTo>
                <a:lnTo>
                  <a:pt x="81960" y="55280"/>
                </a:lnTo>
                <a:lnTo>
                  <a:pt x="81990" y="55270"/>
                </a:lnTo>
                <a:lnTo>
                  <a:pt x="82000" y="55260"/>
                </a:lnTo>
                <a:lnTo>
                  <a:pt x="82050" y="55240"/>
                </a:lnTo>
                <a:lnTo>
                  <a:pt x="82120" y="55220"/>
                </a:lnTo>
                <a:lnTo>
                  <a:pt x="82190" y="55210"/>
                </a:lnTo>
                <a:lnTo>
                  <a:pt x="82280" y="55180"/>
                </a:lnTo>
                <a:lnTo>
                  <a:pt x="82290" y="55180"/>
                </a:lnTo>
                <a:lnTo>
                  <a:pt x="82300" y="55180"/>
                </a:lnTo>
                <a:lnTo>
                  <a:pt x="82310" y="55170"/>
                </a:lnTo>
                <a:lnTo>
                  <a:pt x="82350" y="55160"/>
                </a:lnTo>
                <a:lnTo>
                  <a:pt x="82370" y="55160"/>
                </a:lnTo>
                <a:lnTo>
                  <a:pt x="82370" y="55150"/>
                </a:lnTo>
                <a:lnTo>
                  <a:pt x="82420" y="55140"/>
                </a:lnTo>
                <a:lnTo>
                  <a:pt x="82460" y="55130"/>
                </a:lnTo>
                <a:lnTo>
                  <a:pt x="82510" y="55100"/>
                </a:lnTo>
                <a:lnTo>
                  <a:pt x="82570" y="55080"/>
                </a:lnTo>
                <a:lnTo>
                  <a:pt x="82650" y="55040"/>
                </a:lnTo>
                <a:lnTo>
                  <a:pt x="82660" y="55040"/>
                </a:lnTo>
                <a:lnTo>
                  <a:pt x="82670" y="55040"/>
                </a:lnTo>
                <a:lnTo>
                  <a:pt x="82670" y="55030"/>
                </a:lnTo>
                <a:lnTo>
                  <a:pt x="82680" y="55030"/>
                </a:lnTo>
                <a:lnTo>
                  <a:pt x="82700" y="55030"/>
                </a:lnTo>
                <a:lnTo>
                  <a:pt x="82740" y="55010"/>
                </a:lnTo>
                <a:lnTo>
                  <a:pt x="82750" y="55010"/>
                </a:lnTo>
                <a:lnTo>
                  <a:pt x="82760" y="55010"/>
                </a:lnTo>
                <a:lnTo>
                  <a:pt x="82790" y="55000"/>
                </a:lnTo>
                <a:lnTo>
                  <a:pt x="82810" y="54990"/>
                </a:lnTo>
                <a:lnTo>
                  <a:pt x="82840" y="54990"/>
                </a:lnTo>
                <a:lnTo>
                  <a:pt x="82860" y="54980"/>
                </a:lnTo>
                <a:lnTo>
                  <a:pt x="82890" y="54970"/>
                </a:lnTo>
                <a:lnTo>
                  <a:pt x="82910" y="54970"/>
                </a:lnTo>
                <a:lnTo>
                  <a:pt x="82930" y="54960"/>
                </a:lnTo>
                <a:lnTo>
                  <a:pt x="82960" y="54950"/>
                </a:lnTo>
                <a:lnTo>
                  <a:pt x="82970" y="54950"/>
                </a:lnTo>
                <a:lnTo>
                  <a:pt x="83010" y="54940"/>
                </a:lnTo>
                <a:lnTo>
                  <a:pt x="83020" y="54930"/>
                </a:lnTo>
                <a:lnTo>
                  <a:pt x="83030" y="54930"/>
                </a:lnTo>
                <a:lnTo>
                  <a:pt x="83040" y="54930"/>
                </a:lnTo>
                <a:lnTo>
                  <a:pt x="83060" y="54930"/>
                </a:lnTo>
                <a:lnTo>
                  <a:pt x="83090" y="54920"/>
                </a:lnTo>
                <a:lnTo>
                  <a:pt x="83110" y="54920"/>
                </a:lnTo>
                <a:lnTo>
                  <a:pt x="83150" y="54910"/>
                </a:lnTo>
                <a:lnTo>
                  <a:pt x="83170" y="54900"/>
                </a:lnTo>
                <a:lnTo>
                  <a:pt x="83190" y="54900"/>
                </a:lnTo>
                <a:lnTo>
                  <a:pt x="83200" y="54900"/>
                </a:lnTo>
                <a:lnTo>
                  <a:pt x="83210" y="54900"/>
                </a:lnTo>
                <a:lnTo>
                  <a:pt x="83230" y="54890"/>
                </a:lnTo>
                <a:lnTo>
                  <a:pt x="83240" y="54890"/>
                </a:lnTo>
                <a:lnTo>
                  <a:pt x="83250" y="54890"/>
                </a:lnTo>
                <a:lnTo>
                  <a:pt x="83270" y="54890"/>
                </a:lnTo>
                <a:lnTo>
                  <a:pt x="83280" y="54890"/>
                </a:lnTo>
                <a:lnTo>
                  <a:pt x="83290" y="54890"/>
                </a:lnTo>
                <a:lnTo>
                  <a:pt x="83300" y="54890"/>
                </a:lnTo>
                <a:lnTo>
                  <a:pt x="83310" y="54890"/>
                </a:lnTo>
                <a:lnTo>
                  <a:pt x="83320" y="54890"/>
                </a:lnTo>
                <a:lnTo>
                  <a:pt x="83330" y="54890"/>
                </a:lnTo>
                <a:lnTo>
                  <a:pt x="83340" y="54890"/>
                </a:lnTo>
                <a:lnTo>
                  <a:pt x="83350" y="54890"/>
                </a:lnTo>
                <a:lnTo>
                  <a:pt x="83360" y="54890"/>
                </a:lnTo>
                <a:lnTo>
                  <a:pt x="83370" y="54890"/>
                </a:lnTo>
                <a:lnTo>
                  <a:pt x="83380" y="54890"/>
                </a:lnTo>
                <a:lnTo>
                  <a:pt x="83400" y="54900"/>
                </a:lnTo>
                <a:lnTo>
                  <a:pt x="83400" y="54910"/>
                </a:lnTo>
                <a:lnTo>
                  <a:pt x="83430" y="54920"/>
                </a:lnTo>
                <a:lnTo>
                  <a:pt x="83450" y="54930"/>
                </a:lnTo>
                <a:lnTo>
                  <a:pt x="83460" y="54940"/>
                </a:lnTo>
                <a:lnTo>
                  <a:pt x="83490" y="54950"/>
                </a:lnTo>
                <a:lnTo>
                  <a:pt x="83500" y="54960"/>
                </a:lnTo>
                <a:lnTo>
                  <a:pt x="83520" y="54970"/>
                </a:lnTo>
                <a:lnTo>
                  <a:pt x="83530" y="54980"/>
                </a:lnTo>
                <a:lnTo>
                  <a:pt x="83550" y="54990"/>
                </a:lnTo>
                <a:lnTo>
                  <a:pt x="83560" y="55000"/>
                </a:lnTo>
                <a:lnTo>
                  <a:pt x="83570" y="55000"/>
                </a:lnTo>
                <a:lnTo>
                  <a:pt x="83610" y="55020"/>
                </a:lnTo>
                <a:lnTo>
                  <a:pt x="83620" y="55020"/>
                </a:lnTo>
                <a:lnTo>
                  <a:pt x="83650" y="55050"/>
                </a:lnTo>
                <a:lnTo>
                  <a:pt x="83660" y="55050"/>
                </a:lnTo>
                <a:lnTo>
                  <a:pt x="83680" y="55070"/>
                </a:lnTo>
                <a:lnTo>
                  <a:pt x="83690" y="55070"/>
                </a:lnTo>
                <a:lnTo>
                  <a:pt x="83700" y="55080"/>
                </a:lnTo>
                <a:lnTo>
                  <a:pt x="83710" y="55090"/>
                </a:lnTo>
                <a:lnTo>
                  <a:pt x="83720" y="55100"/>
                </a:lnTo>
                <a:lnTo>
                  <a:pt x="83730" y="55100"/>
                </a:lnTo>
                <a:lnTo>
                  <a:pt x="83730" y="55110"/>
                </a:lnTo>
                <a:lnTo>
                  <a:pt x="83740" y="55110"/>
                </a:lnTo>
                <a:lnTo>
                  <a:pt x="83750" y="55110"/>
                </a:lnTo>
                <a:lnTo>
                  <a:pt x="83760" y="55120"/>
                </a:lnTo>
                <a:lnTo>
                  <a:pt x="83770" y="55120"/>
                </a:lnTo>
                <a:lnTo>
                  <a:pt x="83780" y="55130"/>
                </a:lnTo>
                <a:lnTo>
                  <a:pt x="83800" y="55140"/>
                </a:lnTo>
                <a:lnTo>
                  <a:pt x="83820" y="55150"/>
                </a:lnTo>
                <a:lnTo>
                  <a:pt x="83840" y="55150"/>
                </a:lnTo>
                <a:lnTo>
                  <a:pt x="83860" y="55160"/>
                </a:lnTo>
                <a:lnTo>
                  <a:pt x="83870" y="55160"/>
                </a:lnTo>
                <a:lnTo>
                  <a:pt x="83880" y="55160"/>
                </a:lnTo>
                <a:lnTo>
                  <a:pt x="83890" y="55170"/>
                </a:lnTo>
                <a:lnTo>
                  <a:pt x="83900" y="55170"/>
                </a:lnTo>
                <a:lnTo>
                  <a:pt x="83910" y="55170"/>
                </a:lnTo>
                <a:lnTo>
                  <a:pt x="83920" y="55170"/>
                </a:lnTo>
                <a:lnTo>
                  <a:pt x="83920" y="55180"/>
                </a:lnTo>
                <a:lnTo>
                  <a:pt x="83930" y="55180"/>
                </a:lnTo>
                <a:lnTo>
                  <a:pt x="83940" y="55180"/>
                </a:lnTo>
                <a:lnTo>
                  <a:pt x="83940" y="55190"/>
                </a:lnTo>
                <a:lnTo>
                  <a:pt x="83950" y="55190"/>
                </a:lnTo>
                <a:lnTo>
                  <a:pt x="83960" y="55190"/>
                </a:lnTo>
                <a:lnTo>
                  <a:pt x="83970" y="55190"/>
                </a:lnTo>
                <a:lnTo>
                  <a:pt x="83980" y="55190"/>
                </a:lnTo>
                <a:lnTo>
                  <a:pt x="84020" y="55200"/>
                </a:lnTo>
                <a:lnTo>
                  <a:pt x="84150" y="55220"/>
                </a:lnTo>
                <a:lnTo>
                  <a:pt x="84280" y="55230"/>
                </a:lnTo>
                <a:lnTo>
                  <a:pt x="84330" y="55230"/>
                </a:lnTo>
                <a:lnTo>
                  <a:pt x="84420" y="55220"/>
                </a:lnTo>
                <a:lnTo>
                  <a:pt x="84400" y="55260"/>
                </a:lnTo>
                <a:lnTo>
                  <a:pt x="84360" y="55410"/>
                </a:lnTo>
                <a:lnTo>
                  <a:pt x="84330" y="55460"/>
                </a:lnTo>
                <a:lnTo>
                  <a:pt x="84160" y="56000"/>
                </a:lnTo>
                <a:lnTo>
                  <a:pt x="84000" y="56450"/>
                </a:lnTo>
                <a:lnTo>
                  <a:pt x="83940" y="56570"/>
                </a:lnTo>
                <a:lnTo>
                  <a:pt x="84030" y="56910"/>
                </a:lnTo>
                <a:lnTo>
                  <a:pt x="84040" y="56930"/>
                </a:lnTo>
                <a:lnTo>
                  <a:pt x="84080" y="57080"/>
                </a:lnTo>
                <a:lnTo>
                  <a:pt x="84130" y="57260"/>
                </a:lnTo>
                <a:lnTo>
                  <a:pt x="84160" y="57360"/>
                </a:lnTo>
                <a:lnTo>
                  <a:pt x="84140" y="57380"/>
                </a:lnTo>
                <a:lnTo>
                  <a:pt x="84120" y="57410"/>
                </a:lnTo>
                <a:lnTo>
                  <a:pt x="84090" y="57440"/>
                </a:lnTo>
                <a:lnTo>
                  <a:pt x="84060" y="57480"/>
                </a:lnTo>
                <a:lnTo>
                  <a:pt x="84030" y="57520"/>
                </a:lnTo>
                <a:lnTo>
                  <a:pt x="84010" y="57570"/>
                </a:lnTo>
                <a:lnTo>
                  <a:pt x="83990" y="57610"/>
                </a:lnTo>
                <a:lnTo>
                  <a:pt x="83990" y="57620"/>
                </a:lnTo>
                <a:lnTo>
                  <a:pt x="83970" y="57660"/>
                </a:lnTo>
                <a:lnTo>
                  <a:pt x="83960" y="57670"/>
                </a:lnTo>
                <a:lnTo>
                  <a:pt x="83930" y="57680"/>
                </a:lnTo>
                <a:lnTo>
                  <a:pt x="83910" y="57690"/>
                </a:lnTo>
                <a:lnTo>
                  <a:pt x="83900" y="57720"/>
                </a:lnTo>
                <a:lnTo>
                  <a:pt x="83890" y="57750"/>
                </a:lnTo>
                <a:lnTo>
                  <a:pt x="83780" y="58040"/>
                </a:lnTo>
                <a:lnTo>
                  <a:pt x="83680" y="58330"/>
                </a:lnTo>
                <a:lnTo>
                  <a:pt x="83660" y="58410"/>
                </a:lnTo>
                <a:lnTo>
                  <a:pt x="83660" y="58420"/>
                </a:lnTo>
                <a:lnTo>
                  <a:pt x="83550" y="58860"/>
                </a:lnTo>
                <a:lnTo>
                  <a:pt x="83540" y="58910"/>
                </a:lnTo>
                <a:lnTo>
                  <a:pt x="83530" y="58980"/>
                </a:lnTo>
                <a:lnTo>
                  <a:pt x="83480" y="59040"/>
                </a:lnTo>
                <a:lnTo>
                  <a:pt x="83480" y="59050"/>
                </a:lnTo>
                <a:lnTo>
                  <a:pt x="83420" y="59130"/>
                </a:lnTo>
                <a:lnTo>
                  <a:pt x="83350" y="59230"/>
                </a:lnTo>
                <a:lnTo>
                  <a:pt x="82880" y="59870"/>
                </a:lnTo>
                <a:lnTo>
                  <a:pt x="82800" y="59980"/>
                </a:lnTo>
                <a:lnTo>
                  <a:pt x="82780" y="60060"/>
                </a:lnTo>
                <a:lnTo>
                  <a:pt x="82310" y="61840"/>
                </a:lnTo>
                <a:lnTo>
                  <a:pt x="82330" y="61940"/>
                </a:lnTo>
                <a:lnTo>
                  <a:pt x="82370" y="62080"/>
                </a:lnTo>
                <a:lnTo>
                  <a:pt x="82270" y="62180"/>
                </a:lnTo>
                <a:lnTo>
                  <a:pt x="82220" y="62290"/>
                </a:lnTo>
                <a:lnTo>
                  <a:pt x="82190" y="62440"/>
                </a:lnTo>
                <a:lnTo>
                  <a:pt x="82320" y="62690"/>
                </a:lnTo>
                <a:lnTo>
                  <a:pt x="82230" y="63610"/>
                </a:lnTo>
                <a:lnTo>
                  <a:pt x="82060" y="63730"/>
                </a:lnTo>
                <a:lnTo>
                  <a:pt x="82060" y="63700"/>
                </a:lnTo>
                <a:lnTo>
                  <a:pt x="82040" y="63660"/>
                </a:lnTo>
                <a:lnTo>
                  <a:pt x="81990" y="63630"/>
                </a:lnTo>
                <a:lnTo>
                  <a:pt x="81980" y="63630"/>
                </a:lnTo>
                <a:lnTo>
                  <a:pt x="81940" y="63620"/>
                </a:lnTo>
                <a:lnTo>
                  <a:pt x="81900" y="63600"/>
                </a:lnTo>
                <a:lnTo>
                  <a:pt x="81890" y="63600"/>
                </a:lnTo>
                <a:lnTo>
                  <a:pt x="81850" y="63560"/>
                </a:lnTo>
                <a:lnTo>
                  <a:pt x="81690" y="63600"/>
                </a:lnTo>
                <a:lnTo>
                  <a:pt x="81660" y="63610"/>
                </a:lnTo>
                <a:lnTo>
                  <a:pt x="81520" y="63580"/>
                </a:lnTo>
                <a:lnTo>
                  <a:pt x="81460" y="63590"/>
                </a:lnTo>
                <a:lnTo>
                  <a:pt x="81350" y="63600"/>
                </a:lnTo>
                <a:lnTo>
                  <a:pt x="81310" y="63600"/>
                </a:lnTo>
                <a:lnTo>
                  <a:pt x="81260" y="63610"/>
                </a:lnTo>
                <a:lnTo>
                  <a:pt x="79970" y="63860"/>
                </a:lnTo>
                <a:lnTo>
                  <a:pt x="79960" y="63860"/>
                </a:lnTo>
                <a:lnTo>
                  <a:pt x="79940" y="63860"/>
                </a:lnTo>
                <a:lnTo>
                  <a:pt x="79900" y="63870"/>
                </a:lnTo>
                <a:lnTo>
                  <a:pt x="79890" y="63870"/>
                </a:lnTo>
                <a:lnTo>
                  <a:pt x="79880" y="63860"/>
                </a:lnTo>
                <a:lnTo>
                  <a:pt x="79860" y="63870"/>
                </a:lnTo>
                <a:lnTo>
                  <a:pt x="79850" y="63870"/>
                </a:lnTo>
                <a:lnTo>
                  <a:pt x="79840" y="63880"/>
                </a:lnTo>
                <a:lnTo>
                  <a:pt x="79830" y="638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