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Darfur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East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26870" y="76570"/>
                </a:moveTo>
                <a:lnTo>
                  <a:pt x="26900" y="76550"/>
                </a:lnTo>
                <a:lnTo>
                  <a:pt x="27070" y="75900"/>
                </a:lnTo>
                <a:lnTo>
                  <a:pt x="27080" y="75890"/>
                </a:lnTo>
                <a:lnTo>
                  <a:pt x="26400" y="75000"/>
                </a:lnTo>
                <a:lnTo>
                  <a:pt x="26200" y="74780"/>
                </a:lnTo>
                <a:lnTo>
                  <a:pt x="26080" y="74630"/>
                </a:lnTo>
                <a:lnTo>
                  <a:pt x="25990" y="74480"/>
                </a:lnTo>
                <a:lnTo>
                  <a:pt x="25960" y="74410"/>
                </a:lnTo>
                <a:lnTo>
                  <a:pt x="25880" y="74220"/>
                </a:lnTo>
                <a:lnTo>
                  <a:pt x="25600" y="73480"/>
                </a:lnTo>
                <a:lnTo>
                  <a:pt x="25580" y="73410"/>
                </a:lnTo>
                <a:lnTo>
                  <a:pt x="25590" y="73390"/>
                </a:lnTo>
                <a:lnTo>
                  <a:pt x="25600" y="73380"/>
                </a:lnTo>
                <a:lnTo>
                  <a:pt x="25650" y="73280"/>
                </a:lnTo>
                <a:lnTo>
                  <a:pt x="25650" y="73260"/>
                </a:lnTo>
                <a:lnTo>
                  <a:pt x="25650" y="73250"/>
                </a:lnTo>
                <a:lnTo>
                  <a:pt x="25660" y="73220"/>
                </a:lnTo>
                <a:lnTo>
                  <a:pt x="25660" y="73210"/>
                </a:lnTo>
                <a:lnTo>
                  <a:pt x="25690" y="73080"/>
                </a:lnTo>
                <a:lnTo>
                  <a:pt x="25700" y="73060"/>
                </a:lnTo>
                <a:lnTo>
                  <a:pt x="25690" y="73040"/>
                </a:lnTo>
                <a:lnTo>
                  <a:pt x="25670" y="72940"/>
                </a:lnTo>
                <a:lnTo>
                  <a:pt x="25650" y="72860"/>
                </a:lnTo>
                <a:lnTo>
                  <a:pt x="25640" y="72820"/>
                </a:lnTo>
                <a:lnTo>
                  <a:pt x="25630" y="72810"/>
                </a:lnTo>
                <a:lnTo>
                  <a:pt x="25610" y="72790"/>
                </a:lnTo>
                <a:lnTo>
                  <a:pt x="25550" y="72720"/>
                </a:lnTo>
                <a:lnTo>
                  <a:pt x="25440" y="72570"/>
                </a:lnTo>
                <a:lnTo>
                  <a:pt x="25420" y="72550"/>
                </a:lnTo>
                <a:lnTo>
                  <a:pt x="25370" y="72490"/>
                </a:lnTo>
                <a:lnTo>
                  <a:pt x="25310" y="72400"/>
                </a:lnTo>
                <a:lnTo>
                  <a:pt x="25300" y="72390"/>
                </a:lnTo>
                <a:lnTo>
                  <a:pt x="25290" y="72370"/>
                </a:lnTo>
                <a:lnTo>
                  <a:pt x="25270" y="72360"/>
                </a:lnTo>
                <a:lnTo>
                  <a:pt x="25270" y="72340"/>
                </a:lnTo>
                <a:lnTo>
                  <a:pt x="25270" y="72330"/>
                </a:lnTo>
                <a:lnTo>
                  <a:pt x="25280" y="72290"/>
                </a:lnTo>
                <a:lnTo>
                  <a:pt x="25270" y="72290"/>
                </a:lnTo>
                <a:lnTo>
                  <a:pt x="25270" y="72300"/>
                </a:lnTo>
                <a:lnTo>
                  <a:pt x="25170" y="72360"/>
                </a:lnTo>
                <a:lnTo>
                  <a:pt x="25150" y="72370"/>
                </a:lnTo>
                <a:lnTo>
                  <a:pt x="25140" y="72380"/>
                </a:lnTo>
                <a:lnTo>
                  <a:pt x="25130" y="72380"/>
                </a:lnTo>
                <a:lnTo>
                  <a:pt x="25060" y="72430"/>
                </a:lnTo>
                <a:lnTo>
                  <a:pt x="24920" y="72410"/>
                </a:lnTo>
                <a:lnTo>
                  <a:pt x="24890" y="72410"/>
                </a:lnTo>
                <a:lnTo>
                  <a:pt x="24770" y="72250"/>
                </a:lnTo>
                <a:lnTo>
                  <a:pt x="24730" y="72090"/>
                </a:lnTo>
                <a:lnTo>
                  <a:pt x="24730" y="72020"/>
                </a:lnTo>
                <a:lnTo>
                  <a:pt x="24750" y="71750"/>
                </a:lnTo>
                <a:lnTo>
                  <a:pt x="24790" y="71540"/>
                </a:lnTo>
                <a:lnTo>
                  <a:pt x="24790" y="71420"/>
                </a:lnTo>
                <a:lnTo>
                  <a:pt x="24700" y="71300"/>
                </a:lnTo>
                <a:lnTo>
                  <a:pt x="24600" y="71210"/>
                </a:lnTo>
                <a:lnTo>
                  <a:pt x="23930" y="70900"/>
                </a:lnTo>
                <a:lnTo>
                  <a:pt x="23820" y="70810"/>
                </a:lnTo>
                <a:lnTo>
                  <a:pt x="23490" y="70210"/>
                </a:lnTo>
                <a:lnTo>
                  <a:pt x="23460" y="70140"/>
                </a:lnTo>
                <a:lnTo>
                  <a:pt x="23440" y="70030"/>
                </a:lnTo>
                <a:lnTo>
                  <a:pt x="23440" y="69980"/>
                </a:lnTo>
                <a:lnTo>
                  <a:pt x="23420" y="69950"/>
                </a:lnTo>
                <a:lnTo>
                  <a:pt x="23410" y="69930"/>
                </a:lnTo>
                <a:lnTo>
                  <a:pt x="23380" y="69610"/>
                </a:lnTo>
                <a:lnTo>
                  <a:pt x="23370" y="69240"/>
                </a:lnTo>
                <a:lnTo>
                  <a:pt x="23370" y="69160"/>
                </a:lnTo>
                <a:lnTo>
                  <a:pt x="23380" y="68760"/>
                </a:lnTo>
                <a:lnTo>
                  <a:pt x="23390" y="68630"/>
                </a:lnTo>
                <a:lnTo>
                  <a:pt x="23390" y="68610"/>
                </a:lnTo>
                <a:lnTo>
                  <a:pt x="23400" y="68560"/>
                </a:lnTo>
                <a:lnTo>
                  <a:pt x="23450" y="68320"/>
                </a:lnTo>
                <a:lnTo>
                  <a:pt x="23460" y="68260"/>
                </a:lnTo>
                <a:lnTo>
                  <a:pt x="23470" y="68190"/>
                </a:lnTo>
                <a:lnTo>
                  <a:pt x="23490" y="67990"/>
                </a:lnTo>
                <a:lnTo>
                  <a:pt x="23500" y="67730"/>
                </a:lnTo>
                <a:lnTo>
                  <a:pt x="23500" y="67590"/>
                </a:lnTo>
                <a:lnTo>
                  <a:pt x="23500" y="67540"/>
                </a:lnTo>
                <a:lnTo>
                  <a:pt x="23500" y="67530"/>
                </a:lnTo>
                <a:lnTo>
                  <a:pt x="23490" y="67360"/>
                </a:lnTo>
                <a:lnTo>
                  <a:pt x="23500" y="67250"/>
                </a:lnTo>
                <a:lnTo>
                  <a:pt x="23500" y="67220"/>
                </a:lnTo>
                <a:lnTo>
                  <a:pt x="23490" y="67090"/>
                </a:lnTo>
                <a:lnTo>
                  <a:pt x="23490" y="67040"/>
                </a:lnTo>
                <a:lnTo>
                  <a:pt x="23490" y="67020"/>
                </a:lnTo>
                <a:lnTo>
                  <a:pt x="23470" y="66660"/>
                </a:lnTo>
                <a:lnTo>
                  <a:pt x="23490" y="66570"/>
                </a:lnTo>
                <a:lnTo>
                  <a:pt x="23490" y="66510"/>
                </a:lnTo>
                <a:lnTo>
                  <a:pt x="23520" y="66450"/>
                </a:lnTo>
                <a:lnTo>
                  <a:pt x="23530" y="66440"/>
                </a:lnTo>
                <a:lnTo>
                  <a:pt x="23620" y="66330"/>
                </a:lnTo>
                <a:lnTo>
                  <a:pt x="23770" y="66240"/>
                </a:lnTo>
                <a:lnTo>
                  <a:pt x="23780" y="66230"/>
                </a:lnTo>
                <a:lnTo>
                  <a:pt x="24040" y="65940"/>
                </a:lnTo>
                <a:lnTo>
                  <a:pt x="24100" y="65810"/>
                </a:lnTo>
                <a:lnTo>
                  <a:pt x="24110" y="65810"/>
                </a:lnTo>
                <a:lnTo>
                  <a:pt x="24130" y="65750"/>
                </a:lnTo>
                <a:lnTo>
                  <a:pt x="24150" y="65680"/>
                </a:lnTo>
                <a:lnTo>
                  <a:pt x="24180" y="65580"/>
                </a:lnTo>
                <a:lnTo>
                  <a:pt x="24290" y="65350"/>
                </a:lnTo>
                <a:lnTo>
                  <a:pt x="24260" y="65260"/>
                </a:lnTo>
                <a:lnTo>
                  <a:pt x="24220" y="65130"/>
                </a:lnTo>
                <a:lnTo>
                  <a:pt x="24170" y="65040"/>
                </a:lnTo>
                <a:lnTo>
                  <a:pt x="24150" y="65000"/>
                </a:lnTo>
                <a:lnTo>
                  <a:pt x="24080" y="64800"/>
                </a:lnTo>
                <a:lnTo>
                  <a:pt x="24070" y="64730"/>
                </a:lnTo>
                <a:lnTo>
                  <a:pt x="24060" y="64600"/>
                </a:lnTo>
                <a:lnTo>
                  <a:pt x="24080" y="64420"/>
                </a:lnTo>
                <a:lnTo>
                  <a:pt x="24090" y="64270"/>
                </a:lnTo>
                <a:lnTo>
                  <a:pt x="24230" y="64150"/>
                </a:lnTo>
                <a:lnTo>
                  <a:pt x="24350" y="64100"/>
                </a:lnTo>
                <a:lnTo>
                  <a:pt x="24410" y="63980"/>
                </a:lnTo>
                <a:lnTo>
                  <a:pt x="24410" y="63970"/>
                </a:lnTo>
                <a:lnTo>
                  <a:pt x="24380" y="63860"/>
                </a:lnTo>
                <a:lnTo>
                  <a:pt x="24320" y="63770"/>
                </a:lnTo>
                <a:lnTo>
                  <a:pt x="24310" y="63750"/>
                </a:lnTo>
                <a:lnTo>
                  <a:pt x="24320" y="63660"/>
                </a:lnTo>
                <a:lnTo>
                  <a:pt x="24340" y="63170"/>
                </a:lnTo>
                <a:lnTo>
                  <a:pt x="24330" y="62940"/>
                </a:lnTo>
                <a:lnTo>
                  <a:pt x="24330" y="62910"/>
                </a:lnTo>
                <a:lnTo>
                  <a:pt x="24310" y="62730"/>
                </a:lnTo>
                <a:lnTo>
                  <a:pt x="24310" y="62700"/>
                </a:lnTo>
                <a:lnTo>
                  <a:pt x="24310" y="62660"/>
                </a:lnTo>
                <a:lnTo>
                  <a:pt x="24300" y="62610"/>
                </a:lnTo>
                <a:lnTo>
                  <a:pt x="24300" y="62580"/>
                </a:lnTo>
                <a:lnTo>
                  <a:pt x="24290" y="62430"/>
                </a:lnTo>
                <a:lnTo>
                  <a:pt x="24290" y="62390"/>
                </a:lnTo>
                <a:lnTo>
                  <a:pt x="24290" y="62370"/>
                </a:lnTo>
                <a:lnTo>
                  <a:pt x="24290" y="62340"/>
                </a:lnTo>
                <a:lnTo>
                  <a:pt x="24290" y="62330"/>
                </a:lnTo>
                <a:lnTo>
                  <a:pt x="24290" y="62270"/>
                </a:lnTo>
                <a:lnTo>
                  <a:pt x="24290" y="62250"/>
                </a:lnTo>
                <a:lnTo>
                  <a:pt x="24290" y="62240"/>
                </a:lnTo>
                <a:lnTo>
                  <a:pt x="24300" y="62230"/>
                </a:lnTo>
                <a:lnTo>
                  <a:pt x="24310" y="62220"/>
                </a:lnTo>
                <a:lnTo>
                  <a:pt x="24340" y="62210"/>
                </a:lnTo>
                <a:lnTo>
                  <a:pt x="24360" y="62190"/>
                </a:lnTo>
                <a:lnTo>
                  <a:pt x="24370" y="62180"/>
                </a:lnTo>
                <a:lnTo>
                  <a:pt x="24390" y="62180"/>
                </a:lnTo>
                <a:lnTo>
                  <a:pt x="24400" y="62180"/>
                </a:lnTo>
                <a:lnTo>
                  <a:pt x="24450" y="62180"/>
                </a:lnTo>
                <a:lnTo>
                  <a:pt x="24460" y="62190"/>
                </a:lnTo>
                <a:lnTo>
                  <a:pt x="24480" y="62200"/>
                </a:lnTo>
                <a:lnTo>
                  <a:pt x="24500" y="62210"/>
                </a:lnTo>
                <a:lnTo>
                  <a:pt x="24550" y="62230"/>
                </a:lnTo>
                <a:lnTo>
                  <a:pt x="24570" y="62250"/>
                </a:lnTo>
                <a:lnTo>
                  <a:pt x="24580" y="62250"/>
                </a:lnTo>
                <a:lnTo>
                  <a:pt x="24630" y="62270"/>
                </a:lnTo>
                <a:lnTo>
                  <a:pt x="24640" y="62270"/>
                </a:lnTo>
                <a:lnTo>
                  <a:pt x="24650" y="62270"/>
                </a:lnTo>
                <a:lnTo>
                  <a:pt x="24690" y="62270"/>
                </a:lnTo>
                <a:lnTo>
                  <a:pt x="24710" y="62270"/>
                </a:lnTo>
                <a:lnTo>
                  <a:pt x="24750" y="62270"/>
                </a:lnTo>
                <a:lnTo>
                  <a:pt x="24770" y="62270"/>
                </a:lnTo>
                <a:lnTo>
                  <a:pt x="24820" y="62270"/>
                </a:lnTo>
                <a:lnTo>
                  <a:pt x="24850" y="62270"/>
                </a:lnTo>
                <a:lnTo>
                  <a:pt x="24860" y="62270"/>
                </a:lnTo>
                <a:lnTo>
                  <a:pt x="24870" y="62270"/>
                </a:lnTo>
                <a:lnTo>
                  <a:pt x="24880" y="62270"/>
                </a:lnTo>
                <a:lnTo>
                  <a:pt x="24890" y="62510"/>
                </a:lnTo>
                <a:lnTo>
                  <a:pt x="24890" y="62660"/>
                </a:lnTo>
                <a:lnTo>
                  <a:pt x="24890" y="62680"/>
                </a:lnTo>
                <a:lnTo>
                  <a:pt x="24890" y="62710"/>
                </a:lnTo>
                <a:lnTo>
                  <a:pt x="24890" y="62760"/>
                </a:lnTo>
                <a:lnTo>
                  <a:pt x="24890" y="62770"/>
                </a:lnTo>
                <a:lnTo>
                  <a:pt x="24900" y="62780"/>
                </a:lnTo>
                <a:lnTo>
                  <a:pt x="24920" y="62770"/>
                </a:lnTo>
                <a:lnTo>
                  <a:pt x="24930" y="62770"/>
                </a:lnTo>
                <a:lnTo>
                  <a:pt x="24940" y="62770"/>
                </a:lnTo>
                <a:lnTo>
                  <a:pt x="24950" y="62770"/>
                </a:lnTo>
                <a:lnTo>
                  <a:pt x="24960" y="62770"/>
                </a:lnTo>
                <a:lnTo>
                  <a:pt x="24970" y="62770"/>
                </a:lnTo>
                <a:lnTo>
                  <a:pt x="24970" y="62780"/>
                </a:lnTo>
                <a:lnTo>
                  <a:pt x="24980" y="62780"/>
                </a:lnTo>
                <a:lnTo>
                  <a:pt x="24990" y="62780"/>
                </a:lnTo>
                <a:lnTo>
                  <a:pt x="24990" y="62790"/>
                </a:lnTo>
                <a:lnTo>
                  <a:pt x="25000" y="62790"/>
                </a:lnTo>
                <a:lnTo>
                  <a:pt x="25010" y="62790"/>
                </a:lnTo>
                <a:lnTo>
                  <a:pt x="25010" y="62800"/>
                </a:lnTo>
                <a:lnTo>
                  <a:pt x="25020" y="62800"/>
                </a:lnTo>
                <a:lnTo>
                  <a:pt x="25030" y="62810"/>
                </a:lnTo>
                <a:lnTo>
                  <a:pt x="25040" y="62810"/>
                </a:lnTo>
                <a:lnTo>
                  <a:pt x="25050" y="62810"/>
                </a:lnTo>
                <a:lnTo>
                  <a:pt x="25060" y="62820"/>
                </a:lnTo>
                <a:lnTo>
                  <a:pt x="25070" y="62820"/>
                </a:lnTo>
                <a:lnTo>
                  <a:pt x="25080" y="62830"/>
                </a:lnTo>
                <a:lnTo>
                  <a:pt x="25100" y="62830"/>
                </a:lnTo>
                <a:lnTo>
                  <a:pt x="25110" y="62840"/>
                </a:lnTo>
                <a:lnTo>
                  <a:pt x="25120" y="62840"/>
                </a:lnTo>
                <a:lnTo>
                  <a:pt x="25130" y="62850"/>
                </a:lnTo>
                <a:lnTo>
                  <a:pt x="25150" y="62860"/>
                </a:lnTo>
                <a:lnTo>
                  <a:pt x="25160" y="62860"/>
                </a:lnTo>
                <a:lnTo>
                  <a:pt x="25180" y="62870"/>
                </a:lnTo>
                <a:lnTo>
                  <a:pt x="25200" y="62880"/>
                </a:lnTo>
                <a:lnTo>
                  <a:pt x="25210" y="62880"/>
                </a:lnTo>
                <a:lnTo>
                  <a:pt x="25240" y="62900"/>
                </a:lnTo>
                <a:lnTo>
                  <a:pt x="25250" y="62900"/>
                </a:lnTo>
                <a:lnTo>
                  <a:pt x="25260" y="62910"/>
                </a:lnTo>
                <a:lnTo>
                  <a:pt x="25280" y="62920"/>
                </a:lnTo>
                <a:lnTo>
                  <a:pt x="25290" y="62920"/>
                </a:lnTo>
                <a:lnTo>
                  <a:pt x="25300" y="62920"/>
                </a:lnTo>
                <a:lnTo>
                  <a:pt x="25310" y="62930"/>
                </a:lnTo>
                <a:lnTo>
                  <a:pt x="25320" y="62930"/>
                </a:lnTo>
                <a:lnTo>
                  <a:pt x="25330" y="62940"/>
                </a:lnTo>
                <a:lnTo>
                  <a:pt x="25340" y="62940"/>
                </a:lnTo>
                <a:lnTo>
                  <a:pt x="25350" y="62950"/>
                </a:lnTo>
                <a:lnTo>
                  <a:pt x="25360" y="62950"/>
                </a:lnTo>
                <a:lnTo>
                  <a:pt x="25370" y="62960"/>
                </a:lnTo>
                <a:lnTo>
                  <a:pt x="25380" y="62960"/>
                </a:lnTo>
                <a:lnTo>
                  <a:pt x="25390" y="62960"/>
                </a:lnTo>
                <a:lnTo>
                  <a:pt x="25390" y="62970"/>
                </a:lnTo>
                <a:lnTo>
                  <a:pt x="25430" y="62990"/>
                </a:lnTo>
                <a:lnTo>
                  <a:pt x="25440" y="62990"/>
                </a:lnTo>
                <a:lnTo>
                  <a:pt x="25460" y="63000"/>
                </a:lnTo>
                <a:lnTo>
                  <a:pt x="25510" y="63030"/>
                </a:lnTo>
                <a:lnTo>
                  <a:pt x="25540" y="63040"/>
                </a:lnTo>
                <a:lnTo>
                  <a:pt x="25600" y="63070"/>
                </a:lnTo>
                <a:lnTo>
                  <a:pt x="25610" y="63080"/>
                </a:lnTo>
                <a:lnTo>
                  <a:pt x="25620" y="63080"/>
                </a:lnTo>
                <a:lnTo>
                  <a:pt x="25630" y="63090"/>
                </a:lnTo>
                <a:lnTo>
                  <a:pt x="25650" y="63100"/>
                </a:lnTo>
                <a:lnTo>
                  <a:pt x="25710" y="63130"/>
                </a:lnTo>
                <a:lnTo>
                  <a:pt x="25720" y="63130"/>
                </a:lnTo>
                <a:lnTo>
                  <a:pt x="25730" y="63140"/>
                </a:lnTo>
                <a:lnTo>
                  <a:pt x="25770" y="63170"/>
                </a:lnTo>
                <a:lnTo>
                  <a:pt x="25810" y="63190"/>
                </a:lnTo>
                <a:lnTo>
                  <a:pt x="25840" y="63210"/>
                </a:lnTo>
                <a:lnTo>
                  <a:pt x="25880" y="63240"/>
                </a:lnTo>
                <a:lnTo>
                  <a:pt x="25950" y="63290"/>
                </a:lnTo>
                <a:lnTo>
                  <a:pt x="25970" y="63300"/>
                </a:lnTo>
                <a:lnTo>
                  <a:pt x="26010" y="63290"/>
                </a:lnTo>
                <a:lnTo>
                  <a:pt x="26040" y="63290"/>
                </a:lnTo>
                <a:lnTo>
                  <a:pt x="26050" y="63290"/>
                </a:lnTo>
                <a:lnTo>
                  <a:pt x="26100" y="63290"/>
                </a:lnTo>
                <a:lnTo>
                  <a:pt x="26120" y="63290"/>
                </a:lnTo>
                <a:lnTo>
                  <a:pt x="26160" y="63290"/>
                </a:lnTo>
                <a:lnTo>
                  <a:pt x="26190" y="63290"/>
                </a:lnTo>
                <a:lnTo>
                  <a:pt x="26200" y="63290"/>
                </a:lnTo>
                <a:lnTo>
                  <a:pt x="26210" y="63280"/>
                </a:lnTo>
                <a:lnTo>
                  <a:pt x="26220" y="63280"/>
                </a:lnTo>
                <a:lnTo>
                  <a:pt x="26230" y="63280"/>
                </a:lnTo>
                <a:lnTo>
                  <a:pt x="26240" y="63280"/>
                </a:lnTo>
                <a:lnTo>
                  <a:pt x="26250" y="63280"/>
                </a:lnTo>
                <a:lnTo>
                  <a:pt x="26260" y="63280"/>
                </a:lnTo>
                <a:lnTo>
                  <a:pt x="26270" y="63280"/>
                </a:lnTo>
                <a:lnTo>
                  <a:pt x="26420" y="63380"/>
                </a:lnTo>
                <a:lnTo>
                  <a:pt x="26450" y="63420"/>
                </a:lnTo>
                <a:lnTo>
                  <a:pt x="26470" y="63460"/>
                </a:lnTo>
                <a:lnTo>
                  <a:pt x="26480" y="63460"/>
                </a:lnTo>
                <a:lnTo>
                  <a:pt x="26510" y="63510"/>
                </a:lnTo>
                <a:lnTo>
                  <a:pt x="26550" y="63550"/>
                </a:lnTo>
                <a:lnTo>
                  <a:pt x="26660" y="63640"/>
                </a:lnTo>
                <a:lnTo>
                  <a:pt x="26760" y="63730"/>
                </a:lnTo>
                <a:lnTo>
                  <a:pt x="26860" y="63820"/>
                </a:lnTo>
                <a:lnTo>
                  <a:pt x="26940" y="63940"/>
                </a:lnTo>
                <a:lnTo>
                  <a:pt x="27050" y="64160"/>
                </a:lnTo>
                <a:lnTo>
                  <a:pt x="27060" y="64170"/>
                </a:lnTo>
                <a:lnTo>
                  <a:pt x="27160" y="64360"/>
                </a:lnTo>
                <a:lnTo>
                  <a:pt x="27220" y="64430"/>
                </a:lnTo>
                <a:lnTo>
                  <a:pt x="27230" y="64430"/>
                </a:lnTo>
                <a:lnTo>
                  <a:pt x="27240" y="64440"/>
                </a:lnTo>
                <a:lnTo>
                  <a:pt x="27240" y="64450"/>
                </a:lnTo>
                <a:lnTo>
                  <a:pt x="27250" y="64450"/>
                </a:lnTo>
                <a:lnTo>
                  <a:pt x="27250" y="64460"/>
                </a:lnTo>
                <a:lnTo>
                  <a:pt x="27260" y="64460"/>
                </a:lnTo>
                <a:lnTo>
                  <a:pt x="27270" y="64470"/>
                </a:lnTo>
                <a:lnTo>
                  <a:pt x="27280" y="64470"/>
                </a:lnTo>
                <a:lnTo>
                  <a:pt x="27280" y="64480"/>
                </a:lnTo>
                <a:lnTo>
                  <a:pt x="27290" y="64490"/>
                </a:lnTo>
                <a:lnTo>
                  <a:pt x="27300" y="64490"/>
                </a:lnTo>
                <a:lnTo>
                  <a:pt x="27320" y="64510"/>
                </a:lnTo>
                <a:lnTo>
                  <a:pt x="27330" y="64520"/>
                </a:lnTo>
                <a:lnTo>
                  <a:pt x="27340" y="64530"/>
                </a:lnTo>
                <a:lnTo>
                  <a:pt x="27360" y="64540"/>
                </a:lnTo>
                <a:lnTo>
                  <a:pt x="27380" y="64560"/>
                </a:lnTo>
                <a:lnTo>
                  <a:pt x="27410" y="64580"/>
                </a:lnTo>
                <a:lnTo>
                  <a:pt x="27410" y="64590"/>
                </a:lnTo>
                <a:lnTo>
                  <a:pt x="27430" y="64600"/>
                </a:lnTo>
                <a:lnTo>
                  <a:pt x="27440" y="64610"/>
                </a:lnTo>
                <a:lnTo>
                  <a:pt x="27470" y="64630"/>
                </a:lnTo>
                <a:lnTo>
                  <a:pt x="27500" y="64660"/>
                </a:lnTo>
                <a:lnTo>
                  <a:pt x="27510" y="64660"/>
                </a:lnTo>
                <a:lnTo>
                  <a:pt x="27550" y="64690"/>
                </a:lnTo>
                <a:lnTo>
                  <a:pt x="27550" y="64700"/>
                </a:lnTo>
                <a:lnTo>
                  <a:pt x="27560" y="64700"/>
                </a:lnTo>
                <a:lnTo>
                  <a:pt x="27570" y="64710"/>
                </a:lnTo>
                <a:lnTo>
                  <a:pt x="27580" y="64720"/>
                </a:lnTo>
                <a:lnTo>
                  <a:pt x="27600" y="64730"/>
                </a:lnTo>
                <a:lnTo>
                  <a:pt x="27620" y="64750"/>
                </a:lnTo>
                <a:lnTo>
                  <a:pt x="27630" y="64760"/>
                </a:lnTo>
                <a:lnTo>
                  <a:pt x="27640" y="64770"/>
                </a:lnTo>
                <a:lnTo>
                  <a:pt x="27650" y="64770"/>
                </a:lnTo>
                <a:lnTo>
                  <a:pt x="27650" y="64780"/>
                </a:lnTo>
                <a:lnTo>
                  <a:pt x="27660" y="64780"/>
                </a:lnTo>
                <a:lnTo>
                  <a:pt x="27670" y="64790"/>
                </a:lnTo>
                <a:lnTo>
                  <a:pt x="27680" y="64800"/>
                </a:lnTo>
                <a:lnTo>
                  <a:pt x="27740" y="64880"/>
                </a:lnTo>
                <a:lnTo>
                  <a:pt x="27740" y="64900"/>
                </a:lnTo>
                <a:lnTo>
                  <a:pt x="27740" y="64950"/>
                </a:lnTo>
                <a:lnTo>
                  <a:pt x="27740" y="65040"/>
                </a:lnTo>
                <a:lnTo>
                  <a:pt x="27740" y="65110"/>
                </a:lnTo>
                <a:lnTo>
                  <a:pt x="27740" y="65120"/>
                </a:lnTo>
                <a:lnTo>
                  <a:pt x="27740" y="65160"/>
                </a:lnTo>
                <a:lnTo>
                  <a:pt x="27740" y="65180"/>
                </a:lnTo>
                <a:lnTo>
                  <a:pt x="27740" y="65190"/>
                </a:lnTo>
                <a:lnTo>
                  <a:pt x="27740" y="65210"/>
                </a:lnTo>
                <a:lnTo>
                  <a:pt x="27720" y="65300"/>
                </a:lnTo>
                <a:lnTo>
                  <a:pt x="27670" y="65300"/>
                </a:lnTo>
                <a:lnTo>
                  <a:pt x="27570" y="65310"/>
                </a:lnTo>
                <a:lnTo>
                  <a:pt x="27540" y="65310"/>
                </a:lnTo>
                <a:lnTo>
                  <a:pt x="27530" y="65310"/>
                </a:lnTo>
                <a:lnTo>
                  <a:pt x="27510" y="65310"/>
                </a:lnTo>
                <a:lnTo>
                  <a:pt x="27490" y="65310"/>
                </a:lnTo>
                <a:lnTo>
                  <a:pt x="27400" y="65290"/>
                </a:lnTo>
                <a:lnTo>
                  <a:pt x="27340" y="65280"/>
                </a:lnTo>
                <a:lnTo>
                  <a:pt x="27330" y="65270"/>
                </a:lnTo>
                <a:lnTo>
                  <a:pt x="27300" y="65290"/>
                </a:lnTo>
                <a:lnTo>
                  <a:pt x="27270" y="65300"/>
                </a:lnTo>
                <a:lnTo>
                  <a:pt x="27260" y="65310"/>
                </a:lnTo>
                <a:lnTo>
                  <a:pt x="27190" y="65340"/>
                </a:lnTo>
                <a:lnTo>
                  <a:pt x="27180" y="65350"/>
                </a:lnTo>
                <a:lnTo>
                  <a:pt x="27080" y="65400"/>
                </a:lnTo>
                <a:lnTo>
                  <a:pt x="27070" y="65410"/>
                </a:lnTo>
                <a:lnTo>
                  <a:pt x="27050" y="65410"/>
                </a:lnTo>
                <a:lnTo>
                  <a:pt x="27030" y="65410"/>
                </a:lnTo>
                <a:lnTo>
                  <a:pt x="27020" y="65410"/>
                </a:lnTo>
                <a:lnTo>
                  <a:pt x="27010" y="65410"/>
                </a:lnTo>
                <a:lnTo>
                  <a:pt x="26990" y="65410"/>
                </a:lnTo>
                <a:lnTo>
                  <a:pt x="26960" y="65400"/>
                </a:lnTo>
                <a:lnTo>
                  <a:pt x="26930" y="65390"/>
                </a:lnTo>
                <a:lnTo>
                  <a:pt x="26920" y="65390"/>
                </a:lnTo>
                <a:lnTo>
                  <a:pt x="26890" y="65380"/>
                </a:lnTo>
                <a:lnTo>
                  <a:pt x="26880" y="65380"/>
                </a:lnTo>
                <a:lnTo>
                  <a:pt x="26840" y="65370"/>
                </a:lnTo>
                <a:lnTo>
                  <a:pt x="26830" y="65370"/>
                </a:lnTo>
                <a:lnTo>
                  <a:pt x="26810" y="65360"/>
                </a:lnTo>
                <a:lnTo>
                  <a:pt x="26800" y="65360"/>
                </a:lnTo>
                <a:lnTo>
                  <a:pt x="26790" y="65360"/>
                </a:lnTo>
                <a:lnTo>
                  <a:pt x="26780" y="65360"/>
                </a:lnTo>
                <a:lnTo>
                  <a:pt x="26770" y="65370"/>
                </a:lnTo>
                <a:lnTo>
                  <a:pt x="26760" y="65370"/>
                </a:lnTo>
                <a:lnTo>
                  <a:pt x="26760" y="65380"/>
                </a:lnTo>
                <a:lnTo>
                  <a:pt x="26750" y="65380"/>
                </a:lnTo>
                <a:lnTo>
                  <a:pt x="26740" y="65390"/>
                </a:lnTo>
                <a:lnTo>
                  <a:pt x="26730" y="65400"/>
                </a:lnTo>
                <a:lnTo>
                  <a:pt x="26720" y="65410"/>
                </a:lnTo>
                <a:lnTo>
                  <a:pt x="26710" y="65410"/>
                </a:lnTo>
                <a:lnTo>
                  <a:pt x="26700" y="65420"/>
                </a:lnTo>
                <a:lnTo>
                  <a:pt x="26690" y="65430"/>
                </a:lnTo>
                <a:lnTo>
                  <a:pt x="26680" y="65440"/>
                </a:lnTo>
                <a:lnTo>
                  <a:pt x="26650" y="65460"/>
                </a:lnTo>
                <a:lnTo>
                  <a:pt x="26650" y="65470"/>
                </a:lnTo>
                <a:lnTo>
                  <a:pt x="26640" y="65470"/>
                </a:lnTo>
                <a:lnTo>
                  <a:pt x="26640" y="65480"/>
                </a:lnTo>
                <a:lnTo>
                  <a:pt x="26640" y="65500"/>
                </a:lnTo>
                <a:lnTo>
                  <a:pt x="26640" y="65510"/>
                </a:lnTo>
                <a:lnTo>
                  <a:pt x="26670" y="65600"/>
                </a:lnTo>
                <a:lnTo>
                  <a:pt x="26670" y="65610"/>
                </a:lnTo>
                <a:lnTo>
                  <a:pt x="26670" y="65620"/>
                </a:lnTo>
                <a:lnTo>
                  <a:pt x="26680" y="65650"/>
                </a:lnTo>
                <a:lnTo>
                  <a:pt x="26730" y="65700"/>
                </a:lnTo>
                <a:lnTo>
                  <a:pt x="26750" y="65720"/>
                </a:lnTo>
                <a:lnTo>
                  <a:pt x="26780" y="65760"/>
                </a:lnTo>
                <a:lnTo>
                  <a:pt x="26840" y="65830"/>
                </a:lnTo>
                <a:lnTo>
                  <a:pt x="26890" y="65880"/>
                </a:lnTo>
                <a:lnTo>
                  <a:pt x="26950" y="65950"/>
                </a:lnTo>
                <a:lnTo>
                  <a:pt x="26960" y="65960"/>
                </a:lnTo>
                <a:lnTo>
                  <a:pt x="26980" y="65980"/>
                </a:lnTo>
                <a:lnTo>
                  <a:pt x="26980" y="65990"/>
                </a:lnTo>
                <a:lnTo>
                  <a:pt x="26980" y="66000"/>
                </a:lnTo>
                <a:lnTo>
                  <a:pt x="27010" y="66120"/>
                </a:lnTo>
                <a:lnTo>
                  <a:pt x="27010" y="66140"/>
                </a:lnTo>
                <a:lnTo>
                  <a:pt x="27010" y="66150"/>
                </a:lnTo>
                <a:lnTo>
                  <a:pt x="27010" y="66200"/>
                </a:lnTo>
                <a:lnTo>
                  <a:pt x="27020" y="66260"/>
                </a:lnTo>
                <a:lnTo>
                  <a:pt x="27020" y="66270"/>
                </a:lnTo>
                <a:lnTo>
                  <a:pt x="27090" y="66380"/>
                </a:lnTo>
                <a:lnTo>
                  <a:pt x="27180" y="66390"/>
                </a:lnTo>
                <a:lnTo>
                  <a:pt x="27240" y="66390"/>
                </a:lnTo>
                <a:lnTo>
                  <a:pt x="27280" y="66390"/>
                </a:lnTo>
                <a:lnTo>
                  <a:pt x="27300" y="66390"/>
                </a:lnTo>
                <a:lnTo>
                  <a:pt x="27340" y="66380"/>
                </a:lnTo>
                <a:lnTo>
                  <a:pt x="27420" y="66420"/>
                </a:lnTo>
                <a:lnTo>
                  <a:pt x="27420" y="66430"/>
                </a:lnTo>
                <a:lnTo>
                  <a:pt x="27420" y="66440"/>
                </a:lnTo>
                <a:lnTo>
                  <a:pt x="27420" y="66450"/>
                </a:lnTo>
                <a:lnTo>
                  <a:pt x="27420" y="66470"/>
                </a:lnTo>
                <a:lnTo>
                  <a:pt x="27420" y="66480"/>
                </a:lnTo>
                <a:lnTo>
                  <a:pt x="27420" y="66510"/>
                </a:lnTo>
                <a:lnTo>
                  <a:pt x="27420" y="66540"/>
                </a:lnTo>
                <a:lnTo>
                  <a:pt x="27420" y="66550"/>
                </a:lnTo>
                <a:lnTo>
                  <a:pt x="27470" y="66640"/>
                </a:lnTo>
                <a:lnTo>
                  <a:pt x="27520" y="66740"/>
                </a:lnTo>
                <a:lnTo>
                  <a:pt x="27530" y="66750"/>
                </a:lnTo>
                <a:lnTo>
                  <a:pt x="27550" y="66800"/>
                </a:lnTo>
                <a:lnTo>
                  <a:pt x="27600" y="66890"/>
                </a:lnTo>
                <a:lnTo>
                  <a:pt x="27620" y="66910"/>
                </a:lnTo>
                <a:lnTo>
                  <a:pt x="27640" y="66950"/>
                </a:lnTo>
                <a:lnTo>
                  <a:pt x="27660" y="66990"/>
                </a:lnTo>
                <a:lnTo>
                  <a:pt x="27940" y="67040"/>
                </a:lnTo>
                <a:lnTo>
                  <a:pt x="27990" y="67050"/>
                </a:lnTo>
                <a:lnTo>
                  <a:pt x="28040" y="67060"/>
                </a:lnTo>
                <a:lnTo>
                  <a:pt x="28090" y="67070"/>
                </a:lnTo>
                <a:lnTo>
                  <a:pt x="28140" y="67080"/>
                </a:lnTo>
                <a:lnTo>
                  <a:pt x="28190" y="67180"/>
                </a:lnTo>
                <a:lnTo>
                  <a:pt x="28190" y="67190"/>
                </a:lnTo>
                <a:lnTo>
                  <a:pt x="28200" y="67210"/>
                </a:lnTo>
                <a:lnTo>
                  <a:pt x="28230" y="67250"/>
                </a:lnTo>
                <a:lnTo>
                  <a:pt x="28330" y="67370"/>
                </a:lnTo>
                <a:lnTo>
                  <a:pt x="28350" y="67420"/>
                </a:lnTo>
                <a:lnTo>
                  <a:pt x="28360" y="67460"/>
                </a:lnTo>
                <a:lnTo>
                  <a:pt x="28410" y="67600"/>
                </a:lnTo>
                <a:lnTo>
                  <a:pt x="28360" y="67900"/>
                </a:lnTo>
                <a:lnTo>
                  <a:pt x="28520" y="67950"/>
                </a:lnTo>
                <a:lnTo>
                  <a:pt x="28910" y="68150"/>
                </a:lnTo>
                <a:lnTo>
                  <a:pt x="29140" y="68260"/>
                </a:lnTo>
                <a:lnTo>
                  <a:pt x="29450" y="68300"/>
                </a:lnTo>
                <a:lnTo>
                  <a:pt x="29690" y="68320"/>
                </a:lnTo>
                <a:lnTo>
                  <a:pt x="29900" y="68340"/>
                </a:lnTo>
                <a:lnTo>
                  <a:pt x="30030" y="68350"/>
                </a:lnTo>
                <a:lnTo>
                  <a:pt x="30160" y="68360"/>
                </a:lnTo>
                <a:lnTo>
                  <a:pt x="30170" y="68370"/>
                </a:lnTo>
                <a:lnTo>
                  <a:pt x="30220" y="68380"/>
                </a:lnTo>
                <a:lnTo>
                  <a:pt x="30230" y="68380"/>
                </a:lnTo>
                <a:lnTo>
                  <a:pt x="30240" y="68380"/>
                </a:lnTo>
                <a:lnTo>
                  <a:pt x="30260" y="68380"/>
                </a:lnTo>
                <a:lnTo>
                  <a:pt x="30270" y="68380"/>
                </a:lnTo>
                <a:lnTo>
                  <a:pt x="30290" y="68390"/>
                </a:lnTo>
                <a:lnTo>
                  <a:pt x="30440" y="68410"/>
                </a:lnTo>
                <a:lnTo>
                  <a:pt x="30560" y="68430"/>
                </a:lnTo>
                <a:lnTo>
                  <a:pt x="30680" y="68450"/>
                </a:lnTo>
                <a:lnTo>
                  <a:pt x="30760" y="68490"/>
                </a:lnTo>
                <a:lnTo>
                  <a:pt x="30860" y="68550"/>
                </a:lnTo>
                <a:lnTo>
                  <a:pt x="31010" y="68630"/>
                </a:lnTo>
                <a:lnTo>
                  <a:pt x="31040" y="68650"/>
                </a:lnTo>
                <a:lnTo>
                  <a:pt x="31050" y="68650"/>
                </a:lnTo>
                <a:lnTo>
                  <a:pt x="31130" y="68690"/>
                </a:lnTo>
                <a:lnTo>
                  <a:pt x="31190" y="68710"/>
                </a:lnTo>
                <a:lnTo>
                  <a:pt x="31210" y="68720"/>
                </a:lnTo>
                <a:lnTo>
                  <a:pt x="31260" y="68740"/>
                </a:lnTo>
                <a:lnTo>
                  <a:pt x="31260" y="68750"/>
                </a:lnTo>
                <a:lnTo>
                  <a:pt x="31280" y="68760"/>
                </a:lnTo>
                <a:lnTo>
                  <a:pt x="31320" y="68790"/>
                </a:lnTo>
                <a:lnTo>
                  <a:pt x="31330" y="68810"/>
                </a:lnTo>
                <a:lnTo>
                  <a:pt x="31340" y="68820"/>
                </a:lnTo>
                <a:lnTo>
                  <a:pt x="31360" y="68840"/>
                </a:lnTo>
                <a:lnTo>
                  <a:pt x="31360" y="68850"/>
                </a:lnTo>
                <a:lnTo>
                  <a:pt x="31390" y="68870"/>
                </a:lnTo>
                <a:lnTo>
                  <a:pt x="31420" y="68880"/>
                </a:lnTo>
                <a:lnTo>
                  <a:pt x="31460" y="68900"/>
                </a:lnTo>
                <a:lnTo>
                  <a:pt x="31470" y="68900"/>
                </a:lnTo>
                <a:lnTo>
                  <a:pt x="31480" y="68900"/>
                </a:lnTo>
                <a:lnTo>
                  <a:pt x="31610" y="68950"/>
                </a:lnTo>
                <a:lnTo>
                  <a:pt x="31690" y="68970"/>
                </a:lnTo>
                <a:lnTo>
                  <a:pt x="31890" y="68980"/>
                </a:lnTo>
                <a:lnTo>
                  <a:pt x="32000" y="68980"/>
                </a:lnTo>
                <a:lnTo>
                  <a:pt x="32010" y="68970"/>
                </a:lnTo>
                <a:lnTo>
                  <a:pt x="32080" y="68960"/>
                </a:lnTo>
                <a:lnTo>
                  <a:pt x="32150" y="68930"/>
                </a:lnTo>
                <a:lnTo>
                  <a:pt x="32200" y="68910"/>
                </a:lnTo>
                <a:lnTo>
                  <a:pt x="32260" y="68880"/>
                </a:lnTo>
                <a:lnTo>
                  <a:pt x="32330" y="68850"/>
                </a:lnTo>
                <a:lnTo>
                  <a:pt x="32390" y="68820"/>
                </a:lnTo>
                <a:lnTo>
                  <a:pt x="32420" y="68810"/>
                </a:lnTo>
                <a:lnTo>
                  <a:pt x="32490" y="68790"/>
                </a:lnTo>
                <a:lnTo>
                  <a:pt x="32620" y="68770"/>
                </a:lnTo>
                <a:lnTo>
                  <a:pt x="32710" y="68770"/>
                </a:lnTo>
                <a:lnTo>
                  <a:pt x="32850" y="68750"/>
                </a:lnTo>
                <a:lnTo>
                  <a:pt x="32980" y="68740"/>
                </a:lnTo>
                <a:lnTo>
                  <a:pt x="33070" y="68740"/>
                </a:lnTo>
                <a:lnTo>
                  <a:pt x="33320" y="68750"/>
                </a:lnTo>
                <a:lnTo>
                  <a:pt x="33520" y="68760"/>
                </a:lnTo>
                <a:lnTo>
                  <a:pt x="33620" y="68800"/>
                </a:lnTo>
                <a:lnTo>
                  <a:pt x="33840" y="68890"/>
                </a:lnTo>
                <a:lnTo>
                  <a:pt x="33850" y="68890"/>
                </a:lnTo>
                <a:lnTo>
                  <a:pt x="33850" y="68900"/>
                </a:lnTo>
                <a:lnTo>
                  <a:pt x="33850" y="68910"/>
                </a:lnTo>
                <a:lnTo>
                  <a:pt x="33850" y="68980"/>
                </a:lnTo>
                <a:lnTo>
                  <a:pt x="33870" y="69160"/>
                </a:lnTo>
                <a:lnTo>
                  <a:pt x="33870" y="69220"/>
                </a:lnTo>
                <a:lnTo>
                  <a:pt x="33870" y="69230"/>
                </a:lnTo>
                <a:lnTo>
                  <a:pt x="33880" y="69250"/>
                </a:lnTo>
                <a:lnTo>
                  <a:pt x="33880" y="69340"/>
                </a:lnTo>
                <a:lnTo>
                  <a:pt x="33880" y="69350"/>
                </a:lnTo>
                <a:lnTo>
                  <a:pt x="33890" y="69490"/>
                </a:lnTo>
                <a:lnTo>
                  <a:pt x="33900" y="69520"/>
                </a:lnTo>
                <a:lnTo>
                  <a:pt x="33910" y="69730"/>
                </a:lnTo>
                <a:lnTo>
                  <a:pt x="33910" y="69750"/>
                </a:lnTo>
                <a:lnTo>
                  <a:pt x="33930" y="69960"/>
                </a:lnTo>
                <a:lnTo>
                  <a:pt x="33940" y="70170"/>
                </a:lnTo>
                <a:lnTo>
                  <a:pt x="33950" y="70300"/>
                </a:lnTo>
                <a:lnTo>
                  <a:pt x="33970" y="70440"/>
                </a:lnTo>
                <a:lnTo>
                  <a:pt x="33970" y="70530"/>
                </a:lnTo>
                <a:lnTo>
                  <a:pt x="33970" y="70560"/>
                </a:lnTo>
                <a:lnTo>
                  <a:pt x="33980" y="70600"/>
                </a:lnTo>
                <a:lnTo>
                  <a:pt x="33980" y="70630"/>
                </a:lnTo>
                <a:lnTo>
                  <a:pt x="33980" y="70650"/>
                </a:lnTo>
                <a:lnTo>
                  <a:pt x="33990" y="70710"/>
                </a:lnTo>
                <a:lnTo>
                  <a:pt x="33990" y="70740"/>
                </a:lnTo>
                <a:lnTo>
                  <a:pt x="33990" y="70770"/>
                </a:lnTo>
                <a:lnTo>
                  <a:pt x="34000" y="70830"/>
                </a:lnTo>
                <a:lnTo>
                  <a:pt x="34000" y="70840"/>
                </a:lnTo>
                <a:lnTo>
                  <a:pt x="34000" y="70860"/>
                </a:lnTo>
                <a:lnTo>
                  <a:pt x="34000" y="70880"/>
                </a:lnTo>
                <a:lnTo>
                  <a:pt x="34000" y="70890"/>
                </a:lnTo>
                <a:lnTo>
                  <a:pt x="34000" y="70910"/>
                </a:lnTo>
                <a:lnTo>
                  <a:pt x="34000" y="70930"/>
                </a:lnTo>
                <a:lnTo>
                  <a:pt x="34010" y="70970"/>
                </a:lnTo>
                <a:lnTo>
                  <a:pt x="34010" y="70990"/>
                </a:lnTo>
                <a:lnTo>
                  <a:pt x="34010" y="71000"/>
                </a:lnTo>
                <a:lnTo>
                  <a:pt x="34010" y="71020"/>
                </a:lnTo>
                <a:lnTo>
                  <a:pt x="34010" y="71040"/>
                </a:lnTo>
                <a:lnTo>
                  <a:pt x="34010" y="71060"/>
                </a:lnTo>
                <a:lnTo>
                  <a:pt x="34010" y="71080"/>
                </a:lnTo>
                <a:lnTo>
                  <a:pt x="34020" y="71130"/>
                </a:lnTo>
                <a:lnTo>
                  <a:pt x="34020" y="71150"/>
                </a:lnTo>
                <a:lnTo>
                  <a:pt x="34020" y="71180"/>
                </a:lnTo>
                <a:lnTo>
                  <a:pt x="34020" y="71190"/>
                </a:lnTo>
                <a:lnTo>
                  <a:pt x="34020" y="71200"/>
                </a:lnTo>
                <a:lnTo>
                  <a:pt x="34030" y="71320"/>
                </a:lnTo>
                <a:lnTo>
                  <a:pt x="34030" y="71340"/>
                </a:lnTo>
                <a:lnTo>
                  <a:pt x="34040" y="71440"/>
                </a:lnTo>
                <a:lnTo>
                  <a:pt x="34040" y="71490"/>
                </a:lnTo>
                <a:lnTo>
                  <a:pt x="34040" y="71510"/>
                </a:lnTo>
                <a:lnTo>
                  <a:pt x="34050" y="71620"/>
                </a:lnTo>
                <a:lnTo>
                  <a:pt x="34040" y="71700"/>
                </a:lnTo>
                <a:lnTo>
                  <a:pt x="34040" y="71740"/>
                </a:lnTo>
                <a:lnTo>
                  <a:pt x="34040" y="71790"/>
                </a:lnTo>
                <a:lnTo>
                  <a:pt x="34030" y="71840"/>
                </a:lnTo>
                <a:lnTo>
                  <a:pt x="34030" y="71850"/>
                </a:lnTo>
                <a:lnTo>
                  <a:pt x="34030" y="71890"/>
                </a:lnTo>
                <a:lnTo>
                  <a:pt x="34030" y="71950"/>
                </a:lnTo>
                <a:lnTo>
                  <a:pt x="34030" y="71970"/>
                </a:lnTo>
                <a:lnTo>
                  <a:pt x="34020" y="72010"/>
                </a:lnTo>
                <a:lnTo>
                  <a:pt x="34020" y="72020"/>
                </a:lnTo>
                <a:lnTo>
                  <a:pt x="34020" y="72030"/>
                </a:lnTo>
                <a:lnTo>
                  <a:pt x="34030" y="72050"/>
                </a:lnTo>
                <a:lnTo>
                  <a:pt x="34040" y="72080"/>
                </a:lnTo>
                <a:lnTo>
                  <a:pt x="34040" y="72100"/>
                </a:lnTo>
                <a:lnTo>
                  <a:pt x="34050" y="72120"/>
                </a:lnTo>
                <a:lnTo>
                  <a:pt x="34060" y="72140"/>
                </a:lnTo>
                <a:lnTo>
                  <a:pt x="34060" y="72160"/>
                </a:lnTo>
                <a:lnTo>
                  <a:pt x="34080" y="72200"/>
                </a:lnTo>
                <a:lnTo>
                  <a:pt x="34080" y="72220"/>
                </a:lnTo>
                <a:lnTo>
                  <a:pt x="34090" y="72240"/>
                </a:lnTo>
                <a:lnTo>
                  <a:pt x="34090" y="72260"/>
                </a:lnTo>
                <a:lnTo>
                  <a:pt x="34100" y="72270"/>
                </a:lnTo>
                <a:lnTo>
                  <a:pt x="34120" y="72350"/>
                </a:lnTo>
                <a:lnTo>
                  <a:pt x="34120" y="72360"/>
                </a:lnTo>
                <a:lnTo>
                  <a:pt x="34130" y="72360"/>
                </a:lnTo>
                <a:lnTo>
                  <a:pt x="34130" y="72390"/>
                </a:lnTo>
                <a:lnTo>
                  <a:pt x="34140" y="72420"/>
                </a:lnTo>
                <a:lnTo>
                  <a:pt x="34150" y="72440"/>
                </a:lnTo>
                <a:lnTo>
                  <a:pt x="34160" y="72470"/>
                </a:lnTo>
                <a:lnTo>
                  <a:pt x="34170" y="72510"/>
                </a:lnTo>
                <a:lnTo>
                  <a:pt x="34180" y="72560"/>
                </a:lnTo>
                <a:lnTo>
                  <a:pt x="34190" y="72570"/>
                </a:lnTo>
                <a:lnTo>
                  <a:pt x="34190" y="72590"/>
                </a:lnTo>
                <a:lnTo>
                  <a:pt x="34200" y="72620"/>
                </a:lnTo>
                <a:lnTo>
                  <a:pt x="34210" y="72650"/>
                </a:lnTo>
                <a:lnTo>
                  <a:pt x="34230" y="72720"/>
                </a:lnTo>
                <a:lnTo>
                  <a:pt x="34240" y="72730"/>
                </a:lnTo>
                <a:lnTo>
                  <a:pt x="34240" y="72740"/>
                </a:lnTo>
                <a:lnTo>
                  <a:pt x="34240" y="72750"/>
                </a:lnTo>
                <a:lnTo>
                  <a:pt x="34250" y="72760"/>
                </a:lnTo>
                <a:lnTo>
                  <a:pt x="34250" y="72770"/>
                </a:lnTo>
                <a:lnTo>
                  <a:pt x="34250" y="72780"/>
                </a:lnTo>
                <a:lnTo>
                  <a:pt x="34260" y="72790"/>
                </a:lnTo>
                <a:lnTo>
                  <a:pt x="34260" y="72800"/>
                </a:lnTo>
                <a:lnTo>
                  <a:pt x="34260" y="72810"/>
                </a:lnTo>
                <a:lnTo>
                  <a:pt x="34270" y="72820"/>
                </a:lnTo>
                <a:lnTo>
                  <a:pt x="34270" y="72830"/>
                </a:lnTo>
                <a:lnTo>
                  <a:pt x="34270" y="72840"/>
                </a:lnTo>
                <a:lnTo>
                  <a:pt x="34220" y="73410"/>
                </a:lnTo>
                <a:lnTo>
                  <a:pt x="34070" y="73900"/>
                </a:lnTo>
                <a:lnTo>
                  <a:pt x="34220" y="74210"/>
                </a:lnTo>
                <a:lnTo>
                  <a:pt x="34280" y="74320"/>
                </a:lnTo>
                <a:lnTo>
                  <a:pt x="34290" y="74350"/>
                </a:lnTo>
                <a:lnTo>
                  <a:pt x="34500" y="74940"/>
                </a:lnTo>
                <a:lnTo>
                  <a:pt x="34930" y="75660"/>
                </a:lnTo>
                <a:lnTo>
                  <a:pt x="35070" y="76050"/>
                </a:lnTo>
                <a:lnTo>
                  <a:pt x="35240" y="76490"/>
                </a:lnTo>
                <a:lnTo>
                  <a:pt x="35150" y="76990"/>
                </a:lnTo>
                <a:lnTo>
                  <a:pt x="35120" y="77180"/>
                </a:lnTo>
                <a:lnTo>
                  <a:pt x="35090" y="77320"/>
                </a:lnTo>
                <a:lnTo>
                  <a:pt x="35250" y="78150"/>
                </a:lnTo>
                <a:lnTo>
                  <a:pt x="35270" y="78680"/>
                </a:lnTo>
                <a:lnTo>
                  <a:pt x="35270" y="78870"/>
                </a:lnTo>
                <a:lnTo>
                  <a:pt x="35280" y="78910"/>
                </a:lnTo>
                <a:lnTo>
                  <a:pt x="35280" y="79000"/>
                </a:lnTo>
                <a:lnTo>
                  <a:pt x="35290" y="79770"/>
                </a:lnTo>
                <a:lnTo>
                  <a:pt x="35310" y="79820"/>
                </a:lnTo>
                <a:lnTo>
                  <a:pt x="35330" y="79860"/>
                </a:lnTo>
                <a:lnTo>
                  <a:pt x="35670" y="80480"/>
                </a:lnTo>
                <a:lnTo>
                  <a:pt x="35720" y="80580"/>
                </a:lnTo>
                <a:lnTo>
                  <a:pt x="35760" y="80650"/>
                </a:lnTo>
                <a:lnTo>
                  <a:pt x="35820" y="80750"/>
                </a:lnTo>
                <a:lnTo>
                  <a:pt x="35620" y="80740"/>
                </a:lnTo>
                <a:lnTo>
                  <a:pt x="35470" y="80730"/>
                </a:lnTo>
                <a:lnTo>
                  <a:pt x="35240" y="80700"/>
                </a:lnTo>
                <a:lnTo>
                  <a:pt x="35170" y="80700"/>
                </a:lnTo>
                <a:lnTo>
                  <a:pt x="34940" y="80680"/>
                </a:lnTo>
                <a:lnTo>
                  <a:pt x="34780" y="80700"/>
                </a:lnTo>
                <a:lnTo>
                  <a:pt x="34450" y="80720"/>
                </a:lnTo>
                <a:lnTo>
                  <a:pt x="33940" y="80690"/>
                </a:lnTo>
                <a:lnTo>
                  <a:pt x="33650" y="80690"/>
                </a:lnTo>
                <a:lnTo>
                  <a:pt x="33440" y="80700"/>
                </a:lnTo>
                <a:lnTo>
                  <a:pt x="33370" y="80710"/>
                </a:lnTo>
                <a:lnTo>
                  <a:pt x="33090" y="80740"/>
                </a:lnTo>
                <a:lnTo>
                  <a:pt x="32920" y="80790"/>
                </a:lnTo>
                <a:lnTo>
                  <a:pt x="32800" y="80840"/>
                </a:lnTo>
                <a:lnTo>
                  <a:pt x="32740" y="80860"/>
                </a:lnTo>
                <a:lnTo>
                  <a:pt x="32680" y="80890"/>
                </a:lnTo>
                <a:lnTo>
                  <a:pt x="32640" y="80900"/>
                </a:lnTo>
                <a:lnTo>
                  <a:pt x="32540" y="80930"/>
                </a:lnTo>
                <a:lnTo>
                  <a:pt x="32400" y="80990"/>
                </a:lnTo>
                <a:lnTo>
                  <a:pt x="32200" y="81060"/>
                </a:lnTo>
                <a:lnTo>
                  <a:pt x="32000" y="81130"/>
                </a:lnTo>
                <a:lnTo>
                  <a:pt x="31950" y="81160"/>
                </a:lnTo>
                <a:lnTo>
                  <a:pt x="31860" y="81200"/>
                </a:lnTo>
                <a:lnTo>
                  <a:pt x="31680" y="81260"/>
                </a:lnTo>
                <a:lnTo>
                  <a:pt x="31650" y="81280"/>
                </a:lnTo>
                <a:lnTo>
                  <a:pt x="31540" y="81350"/>
                </a:lnTo>
                <a:lnTo>
                  <a:pt x="31360" y="81440"/>
                </a:lnTo>
                <a:lnTo>
                  <a:pt x="31280" y="81440"/>
                </a:lnTo>
                <a:lnTo>
                  <a:pt x="31190" y="81440"/>
                </a:lnTo>
                <a:lnTo>
                  <a:pt x="31180" y="81440"/>
                </a:lnTo>
                <a:lnTo>
                  <a:pt x="31050" y="81440"/>
                </a:lnTo>
                <a:lnTo>
                  <a:pt x="30920" y="81450"/>
                </a:lnTo>
                <a:lnTo>
                  <a:pt x="30860" y="81450"/>
                </a:lnTo>
                <a:lnTo>
                  <a:pt x="30830" y="81450"/>
                </a:lnTo>
                <a:lnTo>
                  <a:pt x="30710" y="81420"/>
                </a:lnTo>
                <a:lnTo>
                  <a:pt x="30610" y="81390"/>
                </a:lnTo>
                <a:lnTo>
                  <a:pt x="30540" y="81370"/>
                </a:lnTo>
                <a:lnTo>
                  <a:pt x="30460" y="81340"/>
                </a:lnTo>
                <a:lnTo>
                  <a:pt x="30360" y="81320"/>
                </a:lnTo>
                <a:lnTo>
                  <a:pt x="30330" y="81310"/>
                </a:lnTo>
                <a:lnTo>
                  <a:pt x="30270" y="81300"/>
                </a:lnTo>
                <a:lnTo>
                  <a:pt x="30140" y="81270"/>
                </a:lnTo>
                <a:lnTo>
                  <a:pt x="29990" y="81230"/>
                </a:lnTo>
                <a:lnTo>
                  <a:pt x="29910" y="81220"/>
                </a:lnTo>
                <a:lnTo>
                  <a:pt x="29820" y="81190"/>
                </a:lnTo>
                <a:lnTo>
                  <a:pt x="29730" y="81160"/>
                </a:lnTo>
                <a:lnTo>
                  <a:pt x="29650" y="81140"/>
                </a:lnTo>
                <a:lnTo>
                  <a:pt x="29580" y="81120"/>
                </a:lnTo>
                <a:lnTo>
                  <a:pt x="29490" y="81090"/>
                </a:lnTo>
                <a:lnTo>
                  <a:pt x="29370" y="81050"/>
                </a:lnTo>
                <a:lnTo>
                  <a:pt x="29270" y="80980"/>
                </a:lnTo>
                <a:lnTo>
                  <a:pt x="29200" y="80940"/>
                </a:lnTo>
                <a:lnTo>
                  <a:pt x="29120" y="80880"/>
                </a:lnTo>
                <a:lnTo>
                  <a:pt x="29000" y="80800"/>
                </a:lnTo>
                <a:lnTo>
                  <a:pt x="28940" y="80670"/>
                </a:lnTo>
                <a:lnTo>
                  <a:pt x="28930" y="80640"/>
                </a:lnTo>
                <a:lnTo>
                  <a:pt x="28910" y="80610"/>
                </a:lnTo>
                <a:lnTo>
                  <a:pt x="28870" y="80500"/>
                </a:lnTo>
                <a:lnTo>
                  <a:pt x="28810" y="80350"/>
                </a:lnTo>
                <a:lnTo>
                  <a:pt x="28720" y="80100"/>
                </a:lnTo>
                <a:lnTo>
                  <a:pt x="28680" y="80020"/>
                </a:lnTo>
                <a:lnTo>
                  <a:pt x="28580" y="79650"/>
                </a:lnTo>
                <a:lnTo>
                  <a:pt x="28520" y="79480"/>
                </a:lnTo>
                <a:lnTo>
                  <a:pt x="28490" y="79410"/>
                </a:lnTo>
                <a:lnTo>
                  <a:pt x="28400" y="79160"/>
                </a:lnTo>
                <a:lnTo>
                  <a:pt x="28290" y="79070"/>
                </a:lnTo>
                <a:lnTo>
                  <a:pt x="28200" y="78980"/>
                </a:lnTo>
                <a:lnTo>
                  <a:pt x="28100" y="78890"/>
                </a:lnTo>
                <a:lnTo>
                  <a:pt x="27940" y="78750"/>
                </a:lnTo>
                <a:lnTo>
                  <a:pt x="27900" y="78710"/>
                </a:lnTo>
                <a:lnTo>
                  <a:pt x="27870" y="78670"/>
                </a:lnTo>
                <a:lnTo>
                  <a:pt x="27840" y="78610"/>
                </a:lnTo>
                <a:lnTo>
                  <a:pt x="27820" y="78560"/>
                </a:lnTo>
                <a:lnTo>
                  <a:pt x="27810" y="78540"/>
                </a:lnTo>
                <a:lnTo>
                  <a:pt x="27790" y="78500"/>
                </a:lnTo>
                <a:lnTo>
                  <a:pt x="27780" y="78490"/>
                </a:lnTo>
                <a:lnTo>
                  <a:pt x="27770" y="78460"/>
                </a:lnTo>
                <a:lnTo>
                  <a:pt x="27740" y="78420"/>
                </a:lnTo>
                <a:lnTo>
                  <a:pt x="27700" y="78370"/>
                </a:lnTo>
                <a:lnTo>
                  <a:pt x="27680" y="78350"/>
                </a:lnTo>
                <a:lnTo>
                  <a:pt x="27620" y="78280"/>
                </a:lnTo>
                <a:lnTo>
                  <a:pt x="27580" y="78240"/>
                </a:lnTo>
                <a:lnTo>
                  <a:pt x="27510" y="78160"/>
                </a:lnTo>
                <a:lnTo>
                  <a:pt x="27420" y="78150"/>
                </a:lnTo>
                <a:lnTo>
                  <a:pt x="27380" y="78080"/>
                </a:lnTo>
                <a:lnTo>
                  <a:pt x="27350" y="78040"/>
                </a:lnTo>
                <a:lnTo>
                  <a:pt x="27330" y="78000"/>
                </a:lnTo>
                <a:lnTo>
                  <a:pt x="27290" y="77950"/>
                </a:lnTo>
                <a:lnTo>
                  <a:pt x="27280" y="77930"/>
                </a:lnTo>
                <a:lnTo>
                  <a:pt x="27240" y="77910"/>
                </a:lnTo>
                <a:lnTo>
                  <a:pt x="27230" y="77900"/>
                </a:lnTo>
                <a:lnTo>
                  <a:pt x="27170" y="77880"/>
                </a:lnTo>
                <a:lnTo>
                  <a:pt x="27130" y="77870"/>
                </a:lnTo>
                <a:lnTo>
                  <a:pt x="27080" y="77850"/>
                </a:lnTo>
                <a:lnTo>
                  <a:pt x="27000" y="77820"/>
                </a:lnTo>
                <a:lnTo>
                  <a:pt x="26950" y="77790"/>
                </a:lnTo>
                <a:lnTo>
                  <a:pt x="26950" y="77730"/>
                </a:lnTo>
                <a:lnTo>
                  <a:pt x="26950" y="77650"/>
                </a:lnTo>
                <a:lnTo>
                  <a:pt x="26950" y="77630"/>
                </a:lnTo>
                <a:lnTo>
                  <a:pt x="26950" y="77580"/>
                </a:lnTo>
                <a:lnTo>
                  <a:pt x="26950" y="77480"/>
                </a:lnTo>
                <a:lnTo>
                  <a:pt x="26950" y="77380"/>
                </a:lnTo>
                <a:lnTo>
                  <a:pt x="26940" y="77280"/>
                </a:lnTo>
                <a:lnTo>
                  <a:pt x="26940" y="77160"/>
                </a:lnTo>
                <a:lnTo>
                  <a:pt x="26940" y="76990"/>
                </a:lnTo>
                <a:lnTo>
                  <a:pt x="26940" y="76850"/>
                </a:lnTo>
                <a:lnTo>
                  <a:pt x="26940" y="76720"/>
                </a:lnTo>
                <a:lnTo>
                  <a:pt x="26890" y="76580"/>
                </a:lnTo>
                <a:lnTo>
                  <a:pt x="26870" y="7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