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Darfur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Central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10480" y="72970"/>
                </a:moveTo>
                <a:lnTo>
                  <a:pt x="10560" y="72690"/>
                </a:lnTo>
                <a:lnTo>
                  <a:pt x="10570" y="72650"/>
                </a:lnTo>
                <a:lnTo>
                  <a:pt x="10580" y="72620"/>
                </a:lnTo>
                <a:lnTo>
                  <a:pt x="10590" y="72610"/>
                </a:lnTo>
                <a:lnTo>
                  <a:pt x="10590" y="72560"/>
                </a:lnTo>
                <a:lnTo>
                  <a:pt x="10600" y="72560"/>
                </a:lnTo>
                <a:lnTo>
                  <a:pt x="10690" y="72370"/>
                </a:lnTo>
                <a:lnTo>
                  <a:pt x="10890" y="71940"/>
                </a:lnTo>
                <a:lnTo>
                  <a:pt x="10900" y="71930"/>
                </a:lnTo>
                <a:lnTo>
                  <a:pt x="10910" y="71900"/>
                </a:lnTo>
                <a:lnTo>
                  <a:pt x="10910" y="71890"/>
                </a:lnTo>
                <a:lnTo>
                  <a:pt x="10900" y="71820"/>
                </a:lnTo>
                <a:lnTo>
                  <a:pt x="10900" y="71810"/>
                </a:lnTo>
                <a:lnTo>
                  <a:pt x="10900" y="71730"/>
                </a:lnTo>
                <a:lnTo>
                  <a:pt x="10880" y="71520"/>
                </a:lnTo>
                <a:lnTo>
                  <a:pt x="10870" y="71480"/>
                </a:lnTo>
                <a:lnTo>
                  <a:pt x="10870" y="71450"/>
                </a:lnTo>
                <a:lnTo>
                  <a:pt x="10800" y="71410"/>
                </a:lnTo>
                <a:lnTo>
                  <a:pt x="10730" y="71390"/>
                </a:lnTo>
                <a:lnTo>
                  <a:pt x="10640" y="71360"/>
                </a:lnTo>
                <a:lnTo>
                  <a:pt x="10620" y="71340"/>
                </a:lnTo>
                <a:lnTo>
                  <a:pt x="10620" y="71270"/>
                </a:lnTo>
                <a:lnTo>
                  <a:pt x="10640" y="71050"/>
                </a:lnTo>
                <a:lnTo>
                  <a:pt x="10650" y="70800"/>
                </a:lnTo>
                <a:lnTo>
                  <a:pt x="10660" y="70770"/>
                </a:lnTo>
                <a:lnTo>
                  <a:pt x="10650" y="70770"/>
                </a:lnTo>
                <a:lnTo>
                  <a:pt x="10480" y="70780"/>
                </a:lnTo>
                <a:lnTo>
                  <a:pt x="10040" y="70820"/>
                </a:lnTo>
                <a:lnTo>
                  <a:pt x="9840" y="70870"/>
                </a:lnTo>
                <a:lnTo>
                  <a:pt x="9830" y="70870"/>
                </a:lnTo>
                <a:lnTo>
                  <a:pt x="9820" y="70870"/>
                </a:lnTo>
                <a:lnTo>
                  <a:pt x="9810" y="70700"/>
                </a:lnTo>
                <a:lnTo>
                  <a:pt x="9800" y="70680"/>
                </a:lnTo>
                <a:lnTo>
                  <a:pt x="9800" y="70670"/>
                </a:lnTo>
                <a:lnTo>
                  <a:pt x="9730" y="70580"/>
                </a:lnTo>
                <a:lnTo>
                  <a:pt x="9720" y="70570"/>
                </a:lnTo>
                <a:lnTo>
                  <a:pt x="9700" y="70540"/>
                </a:lnTo>
                <a:lnTo>
                  <a:pt x="9680" y="70520"/>
                </a:lnTo>
                <a:lnTo>
                  <a:pt x="9560" y="70410"/>
                </a:lnTo>
                <a:lnTo>
                  <a:pt x="9550" y="70410"/>
                </a:lnTo>
                <a:lnTo>
                  <a:pt x="9460" y="70380"/>
                </a:lnTo>
                <a:lnTo>
                  <a:pt x="9320" y="70330"/>
                </a:lnTo>
                <a:lnTo>
                  <a:pt x="9200" y="70290"/>
                </a:lnTo>
                <a:lnTo>
                  <a:pt x="9180" y="70280"/>
                </a:lnTo>
                <a:lnTo>
                  <a:pt x="9130" y="70270"/>
                </a:lnTo>
                <a:lnTo>
                  <a:pt x="9110" y="70250"/>
                </a:lnTo>
                <a:lnTo>
                  <a:pt x="9080" y="70230"/>
                </a:lnTo>
                <a:lnTo>
                  <a:pt x="9040" y="70190"/>
                </a:lnTo>
                <a:lnTo>
                  <a:pt x="9000" y="70150"/>
                </a:lnTo>
                <a:lnTo>
                  <a:pt x="8950" y="70100"/>
                </a:lnTo>
                <a:lnTo>
                  <a:pt x="8890" y="70030"/>
                </a:lnTo>
                <a:lnTo>
                  <a:pt x="8850" y="69990"/>
                </a:lnTo>
                <a:lnTo>
                  <a:pt x="8810" y="69940"/>
                </a:lnTo>
                <a:lnTo>
                  <a:pt x="8730" y="69820"/>
                </a:lnTo>
                <a:lnTo>
                  <a:pt x="8720" y="69810"/>
                </a:lnTo>
                <a:lnTo>
                  <a:pt x="8660" y="69730"/>
                </a:lnTo>
                <a:lnTo>
                  <a:pt x="8630" y="69680"/>
                </a:lnTo>
                <a:lnTo>
                  <a:pt x="8610" y="69650"/>
                </a:lnTo>
                <a:lnTo>
                  <a:pt x="8600" y="69630"/>
                </a:lnTo>
                <a:lnTo>
                  <a:pt x="8580" y="69480"/>
                </a:lnTo>
                <a:lnTo>
                  <a:pt x="8570" y="69290"/>
                </a:lnTo>
                <a:lnTo>
                  <a:pt x="8560" y="69270"/>
                </a:lnTo>
                <a:lnTo>
                  <a:pt x="8560" y="69220"/>
                </a:lnTo>
                <a:lnTo>
                  <a:pt x="8610" y="68980"/>
                </a:lnTo>
                <a:lnTo>
                  <a:pt x="8630" y="68850"/>
                </a:lnTo>
                <a:lnTo>
                  <a:pt x="8680" y="68590"/>
                </a:lnTo>
                <a:lnTo>
                  <a:pt x="8710" y="68400"/>
                </a:lnTo>
                <a:lnTo>
                  <a:pt x="8750" y="68260"/>
                </a:lnTo>
                <a:lnTo>
                  <a:pt x="8860" y="67860"/>
                </a:lnTo>
                <a:lnTo>
                  <a:pt x="8910" y="67640"/>
                </a:lnTo>
                <a:lnTo>
                  <a:pt x="8990" y="67280"/>
                </a:lnTo>
                <a:lnTo>
                  <a:pt x="8990" y="67270"/>
                </a:lnTo>
                <a:lnTo>
                  <a:pt x="8990" y="67260"/>
                </a:lnTo>
                <a:lnTo>
                  <a:pt x="9000" y="67240"/>
                </a:lnTo>
                <a:lnTo>
                  <a:pt x="9020" y="67190"/>
                </a:lnTo>
                <a:lnTo>
                  <a:pt x="8990" y="67170"/>
                </a:lnTo>
                <a:lnTo>
                  <a:pt x="8970" y="67180"/>
                </a:lnTo>
                <a:lnTo>
                  <a:pt x="8960" y="67190"/>
                </a:lnTo>
                <a:lnTo>
                  <a:pt x="8930" y="67250"/>
                </a:lnTo>
                <a:lnTo>
                  <a:pt x="8900" y="67270"/>
                </a:lnTo>
                <a:lnTo>
                  <a:pt x="8820" y="67240"/>
                </a:lnTo>
                <a:lnTo>
                  <a:pt x="8810" y="67240"/>
                </a:lnTo>
                <a:lnTo>
                  <a:pt x="8790" y="67210"/>
                </a:lnTo>
                <a:lnTo>
                  <a:pt x="8810" y="67190"/>
                </a:lnTo>
                <a:lnTo>
                  <a:pt x="8850" y="67130"/>
                </a:lnTo>
                <a:lnTo>
                  <a:pt x="8860" y="67120"/>
                </a:lnTo>
                <a:lnTo>
                  <a:pt x="8910" y="67050"/>
                </a:lnTo>
                <a:lnTo>
                  <a:pt x="8930" y="67020"/>
                </a:lnTo>
                <a:lnTo>
                  <a:pt x="9120" y="66730"/>
                </a:lnTo>
                <a:lnTo>
                  <a:pt x="9170" y="66650"/>
                </a:lnTo>
                <a:lnTo>
                  <a:pt x="9260" y="66500"/>
                </a:lnTo>
                <a:lnTo>
                  <a:pt x="9390" y="66290"/>
                </a:lnTo>
                <a:lnTo>
                  <a:pt x="9480" y="66160"/>
                </a:lnTo>
                <a:lnTo>
                  <a:pt x="9520" y="65980"/>
                </a:lnTo>
                <a:lnTo>
                  <a:pt x="9480" y="65780"/>
                </a:lnTo>
                <a:lnTo>
                  <a:pt x="9300" y="65410"/>
                </a:lnTo>
                <a:lnTo>
                  <a:pt x="9290" y="65340"/>
                </a:lnTo>
                <a:lnTo>
                  <a:pt x="9280" y="65260"/>
                </a:lnTo>
                <a:lnTo>
                  <a:pt x="9270" y="65180"/>
                </a:lnTo>
                <a:lnTo>
                  <a:pt x="9300" y="65020"/>
                </a:lnTo>
                <a:lnTo>
                  <a:pt x="9320" y="64950"/>
                </a:lnTo>
                <a:lnTo>
                  <a:pt x="9120" y="64400"/>
                </a:lnTo>
                <a:lnTo>
                  <a:pt x="9060" y="64270"/>
                </a:lnTo>
                <a:lnTo>
                  <a:pt x="9010" y="64150"/>
                </a:lnTo>
                <a:lnTo>
                  <a:pt x="8940" y="64060"/>
                </a:lnTo>
                <a:lnTo>
                  <a:pt x="8860" y="63910"/>
                </a:lnTo>
                <a:lnTo>
                  <a:pt x="8890" y="63740"/>
                </a:lnTo>
                <a:lnTo>
                  <a:pt x="8890" y="63730"/>
                </a:lnTo>
                <a:lnTo>
                  <a:pt x="8950" y="63670"/>
                </a:lnTo>
                <a:lnTo>
                  <a:pt x="9050" y="63610"/>
                </a:lnTo>
                <a:lnTo>
                  <a:pt x="9150" y="63510"/>
                </a:lnTo>
                <a:lnTo>
                  <a:pt x="9160" y="63500"/>
                </a:lnTo>
                <a:lnTo>
                  <a:pt x="9170" y="63460"/>
                </a:lnTo>
                <a:lnTo>
                  <a:pt x="9210" y="63350"/>
                </a:lnTo>
                <a:lnTo>
                  <a:pt x="9240" y="63220"/>
                </a:lnTo>
                <a:lnTo>
                  <a:pt x="9250" y="63190"/>
                </a:lnTo>
                <a:lnTo>
                  <a:pt x="9460" y="63060"/>
                </a:lnTo>
                <a:lnTo>
                  <a:pt x="9610" y="62930"/>
                </a:lnTo>
                <a:lnTo>
                  <a:pt x="9660" y="62870"/>
                </a:lnTo>
                <a:lnTo>
                  <a:pt x="9690" y="62840"/>
                </a:lnTo>
                <a:lnTo>
                  <a:pt x="9760" y="62800"/>
                </a:lnTo>
                <a:lnTo>
                  <a:pt x="9800" y="62800"/>
                </a:lnTo>
                <a:lnTo>
                  <a:pt x="9810" y="62760"/>
                </a:lnTo>
                <a:lnTo>
                  <a:pt x="9810" y="62710"/>
                </a:lnTo>
                <a:lnTo>
                  <a:pt x="9820" y="62660"/>
                </a:lnTo>
                <a:lnTo>
                  <a:pt x="9820" y="62650"/>
                </a:lnTo>
                <a:lnTo>
                  <a:pt x="9830" y="62640"/>
                </a:lnTo>
                <a:lnTo>
                  <a:pt x="9840" y="62640"/>
                </a:lnTo>
                <a:lnTo>
                  <a:pt x="9840" y="62630"/>
                </a:lnTo>
                <a:lnTo>
                  <a:pt x="9870" y="62630"/>
                </a:lnTo>
                <a:lnTo>
                  <a:pt x="9880" y="62630"/>
                </a:lnTo>
                <a:lnTo>
                  <a:pt x="9900" y="62630"/>
                </a:lnTo>
                <a:lnTo>
                  <a:pt x="9940" y="62610"/>
                </a:lnTo>
                <a:lnTo>
                  <a:pt x="9960" y="62600"/>
                </a:lnTo>
                <a:lnTo>
                  <a:pt x="9970" y="62600"/>
                </a:lnTo>
                <a:lnTo>
                  <a:pt x="9970" y="62590"/>
                </a:lnTo>
                <a:lnTo>
                  <a:pt x="10000" y="62560"/>
                </a:lnTo>
                <a:lnTo>
                  <a:pt x="10010" y="62550"/>
                </a:lnTo>
                <a:lnTo>
                  <a:pt x="10020" y="62540"/>
                </a:lnTo>
                <a:lnTo>
                  <a:pt x="10030" y="62520"/>
                </a:lnTo>
                <a:lnTo>
                  <a:pt x="10050" y="62500"/>
                </a:lnTo>
                <a:lnTo>
                  <a:pt x="10120" y="62460"/>
                </a:lnTo>
                <a:lnTo>
                  <a:pt x="10170" y="62460"/>
                </a:lnTo>
                <a:lnTo>
                  <a:pt x="10210" y="62460"/>
                </a:lnTo>
                <a:lnTo>
                  <a:pt x="10260" y="62430"/>
                </a:lnTo>
                <a:lnTo>
                  <a:pt x="10290" y="62420"/>
                </a:lnTo>
                <a:lnTo>
                  <a:pt x="10300" y="62420"/>
                </a:lnTo>
                <a:lnTo>
                  <a:pt x="10310" y="62420"/>
                </a:lnTo>
                <a:lnTo>
                  <a:pt x="10320" y="62410"/>
                </a:lnTo>
                <a:lnTo>
                  <a:pt x="10330" y="62410"/>
                </a:lnTo>
                <a:lnTo>
                  <a:pt x="10340" y="62410"/>
                </a:lnTo>
                <a:lnTo>
                  <a:pt x="10350" y="62410"/>
                </a:lnTo>
                <a:lnTo>
                  <a:pt x="10360" y="62410"/>
                </a:lnTo>
                <a:lnTo>
                  <a:pt x="10380" y="62400"/>
                </a:lnTo>
                <a:lnTo>
                  <a:pt x="10410" y="62380"/>
                </a:lnTo>
                <a:lnTo>
                  <a:pt x="10420" y="62370"/>
                </a:lnTo>
                <a:lnTo>
                  <a:pt x="10420" y="62360"/>
                </a:lnTo>
                <a:lnTo>
                  <a:pt x="10430" y="62360"/>
                </a:lnTo>
                <a:lnTo>
                  <a:pt x="10440" y="62340"/>
                </a:lnTo>
                <a:lnTo>
                  <a:pt x="10440" y="62330"/>
                </a:lnTo>
                <a:lnTo>
                  <a:pt x="10470" y="62300"/>
                </a:lnTo>
                <a:lnTo>
                  <a:pt x="10470" y="62290"/>
                </a:lnTo>
                <a:lnTo>
                  <a:pt x="10470" y="62260"/>
                </a:lnTo>
                <a:lnTo>
                  <a:pt x="10480" y="62240"/>
                </a:lnTo>
                <a:lnTo>
                  <a:pt x="10470" y="62240"/>
                </a:lnTo>
                <a:lnTo>
                  <a:pt x="10470" y="62230"/>
                </a:lnTo>
                <a:lnTo>
                  <a:pt x="10470" y="62220"/>
                </a:lnTo>
                <a:lnTo>
                  <a:pt x="10460" y="62220"/>
                </a:lnTo>
                <a:lnTo>
                  <a:pt x="10440" y="62190"/>
                </a:lnTo>
                <a:lnTo>
                  <a:pt x="10440" y="62180"/>
                </a:lnTo>
                <a:lnTo>
                  <a:pt x="10450" y="62170"/>
                </a:lnTo>
                <a:lnTo>
                  <a:pt x="10460" y="62170"/>
                </a:lnTo>
                <a:lnTo>
                  <a:pt x="10460" y="62160"/>
                </a:lnTo>
                <a:lnTo>
                  <a:pt x="10470" y="62150"/>
                </a:lnTo>
                <a:lnTo>
                  <a:pt x="10470" y="62140"/>
                </a:lnTo>
                <a:lnTo>
                  <a:pt x="10480" y="62140"/>
                </a:lnTo>
                <a:lnTo>
                  <a:pt x="10490" y="62140"/>
                </a:lnTo>
                <a:lnTo>
                  <a:pt x="10490" y="62150"/>
                </a:lnTo>
                <a:lnTo>
                  <a:pt x="10500" y="62150"/>
                </a:lnTo>
                <a:lnTo>
                  <a:pt x="10500" y="62130"/>
                </a:lnTo>
                <a:lnTo>
                  <a:pt x="10490" y="62080"/>
                </a:lnTo>
                <a:lnTo>
                  <a:pt x="10430" y="62020"/>
                </a:lnTo>
                <a:lnTo>
                  <a:pt x="10310" y="61980"/>
                </a:lnTo>
                <a:lnTo>
                  <a:pt x="10330" y="61950"/>
                </a:lnTo>
                <a:lnTo>
                  <a:pt x="10420" y="61900"/>
                </a:lnTo>
                <a:lnTo>
                  <a:pt x="10480" y="61850"/>
                </a:lnTo>
                <a:lnTo>
                  <a:pt x="10560" y="61840"/>
                </a:lnTo>
                <a:lnTo>
                  <a:pt x="10660" y="61860"/>
                </a:lnTo>
                <a:lnTo>
                  <a:pt x="10710" y="61810"/>
                </a:lnTo>
                <a:lnTo>
                  <a:pt x="10830" y="61690"/>
                </a:lnTo>
                <a:lnTo>
                  <a:pt x="10840" y="61610"/>
                </a:lnTo>
                <a:lnTo>
                  <a:pt x="10770" y="61550"/>
                </a:lnTo>
                <a:lnTo>
                  <a:pt x="10710" y="61470"/>
                </a:lnTo>
                <a:lnTo>
                  <a:pt x="10740" y="61430"/>
                </a:lnTo>
                <a:lnTo>
                  <a:pt x="10790" y="61380"/>
                </a:lnTo>
                <a:lnTo>
                  <a:pt x="10790" y="61360"/>
                </a:lnTo>
                <a:lnTo>
                  <a:pt x="10830" y="61290"/>
                </a:lnTo>
                <a:lnTo>
                  <a:pt x="10840" y="61270"/>
                </a:lnTo>
                <a:lnTo>
                  <a:pt x="10840" y="61260"/>
                </a:lnTo>
                <a:lnTo>
                  <a:pt x="10870" y="61260"/>
                </a:lnTo>
                <a:lnTo>
                  <a:pt x="10910" y="61270"/>
                </a:lnTo>
                <a:lnTo>
                  <a:pt x="10980" y="61200"/>
                </a:lnTo>
                <a:lnTo>
                  <a:pt x="11000" y="61200"/>
                </a:lnTo>
                <a:lnTo>
                  <a:pt x="11010" y="61200"/>
                </a:lnTo>
                <a:lnTo>
                  <a:pt x="11000" y="61180"/>
                </a:lnTo>
                <a:lnTo>
                  <a:pt x="10970" y="61170"/>
                </a:lnTo>
                <a:lnTo>
                  <a:pt x="10970" y="61160"/>
                </a:lnTo>
                <a:lnTo>
                  <a:pt x="10960" y="61160"/>
                </a:lnTo>
                <a:lnTo>
                  <a:pt x="10950" y="61150"/>
                </a:lnTo>
                <a:lnTo>
                  <a:pt x="10960" y="61140"/>
                </a:lnTo>
                <a:lnTo>
                  <a:pt x="10970" y="61140"/>
                </a:lnTo>
                <a:lnTo>
                  <a:pt x="10980" y="61140"/>
                </a:lnTo>
                <a:lnTo>
                  <a:pt x="11000" y="61140"/>
                </a:lnTo>
                <a:lnTo>
                  <a:pt x="11000" y="61130"/>
                </a:lnTo>
                <a:lnTo>
                  <a:pt x="11010" y="61120"/>
                </a:lnTo>
                <a:lnTo>
                  <a:pt x="11030" y="61110"/>
                </a:lnTo>
                <a:lnTo>
                  <a:pt x="11050" y="61110"/>
                </a:lnTo>
                <a:lnTo>
                  <a:pt x="11060" y="61100"/>
                </a:lnTo>
                <a:lnTo>
                  <a:pt x="11060" y="61090"/>
                </a:lnTo>
                <a:lnTo>
                  <a:pt x="11110" y="61020"/>
                </a:lnTo>
                <a:lnTo>
                  <a:pt x="11130" y="61000"/>
                </a:lnTo>
                <a:lnTo>
                  <a:pt x="11130" y="60990"/>
                </a:lnTo>
                <a:lnTo>
                  <a:pt x="11150" y="60960"/>
                </a:lnTo>
                <a:lnTo>
                  <a:pt x="11170" y="60920"/>
                </a:lnTo>
                <a:lnTo>
                  <a:pt x="11170" y="60910"/>
                </a:lnTo>
                <a:lnTo>
                  <a:pt x="11170" y="60900"/>
                </a:lnTo>
                <a:lnTo>
                  <a:pt x="11180" y="60880"/>
                </a:lnTo>
                <a:lnTo>
                  <a:pt x="11180" y="60820"/>
                </a:lnTo>
                <a:lnTo>
                  <a:pt x="11180" y="60810"/>
                </a:lnTo>
                <a:lnTo>
                  <a:pt x="11180" y="60740"/>
                </a:lnTo>
                <a:lnTo>
                  <a:pt x="11160" y="60660"/>
                </a:lnTo>
                <a:lnTo>
                  <a:pt x="11150" y="60620"/>
                </a:lnTo>
                <a:lnTo>
                  <a:pt x="11160" y="60610"/>
                </a:lnTo>
                <a:lnTo>
                  <a:pt x="11180" y="60590"/>
                </a:lnTo>
                <a:lnTo>
                  <a:pt x="11200" y="60560"/>
                </a:lnTo>
                <a:lnTo>
                  <a:pt x="11210" y="60560"/>
                </a:lnTo>
                <a:lnTo>
                  <a:pt x="11260" y="60570"/>
                </a:lnTo>
                <a:lnTo>
                  <a:pt x="11290" y="60580"/>
                </a:lnTo>
                <a:lnTo>
                  <a:pt x="11330" y="60590"/>
                </a:lnTo>
                <a:lnTo>
                  <a:pt x="11350" y="60600"/>
                </a:lnTo>
                <a:lnTo>
                  <a:pt x="11380" y="60600"/>
                </a:lnTo>
                <a:lnTo>
                  <a:pt x="11410" y="60600"/>
                </a:lnTo>
                <a:lnTo>
                  <a:pt x="11420" y="60600"/>
                </a:lnTo>
                <a:lnTo>
                  <a:pt x="11470" y="60580"/>
                </a:lnTo>
                <a:lnTo>
                  <a:pt x="11550" y="60550"/>
                </a:lnTo>
                <a:lnTo>
                  <a:pt x="11570" y="60540"/>
                </a:lnTo>
                <a:lnTo>
                  <a:pt x="11580" y="60540"/>
                </a:lnTo>
                <a:lnTo>
                  <a:pt x="11610" y="60520"/>
                </a:lnTo>
                <a:lnTo>
                  <a:pt x="11860" y="60430"/>
                </a:lnTo>
                <a:lnTo>
                  <a:pt x="11980" y="60390"/>
                </a:lnTo>
                <a:lnTo>
                  <a:pt x="12030" y="60270"/>
                </a:lnTo>
                <a:lnTo>
                  <a:pt x="12050" y="59940"/>
                </a:lnTo>
                <a:lnTo>
                  <a:pt x="12050" y="59890"/>
                </a:lnTo>
                <a:lnTo>
                  <a:pt x="12060" y="59830"/>
                </a:lnTo>
                <a:lnTo>
                  <a:pt x="12060" y="59820"/>
                </a:lnTo>
                <a:lnTo>
                  <a:pt x="12060" y="59810"/>
                </a:lnTo>
                <a:lnTo>
                  <a:pt x="12070" y="59800"/>
                </a:lnTo>
                <a:lnTo>
                  <a:pt x="12080" y="59800"/>
                </a:lnTo>
                <a:lnTo>
                  <a:pt x="12090" y="59790"/>
                </a:lnTo>
                <a:lnTo>
                  <a:pt x="12140" y="59760"/>
                </a:lnTo>
                <a:lnTo>
                  <a:pt x="12150" y="59750"/>
                </a:lnTo>
                <a:lnTo>
                  <a:pt x="12160" y="59750"/>
                </a:lnTo>
                <a:lnTo>
                  <a:pt x="12160" y="59740"/>
                </a:lnTo>
                <a:lnTo>
                  <a:pt x="12160" y="59730"/>
                </a:lnTo>
                <a:lnTo>
                  <a:pt x="12160" y="59710"/>
                </a:lnTo>
                <a:lnTo>
                  <a:pt x="12170" y="59690"/>
                </a:lnTo>
                <a:lnTo>
                  <a:pt x="12180" y="59670"/>
                </a:lnTo>
                <a:lnTo>
                  <a:pt x="12180" y="59660"/>
                </a:lnTo>
                <a:lnTo>
                  <a:pt x="12180" y="59650"/>
                </a:lnTo>
                <a:lnTo>
                  <a:pt x="12190" y="59640"/>
                </a:lnTo>
                <a:lnTo>
                  <a:pt x="12200" y="59640"/>
                </a:lnTo>
                <a:lnTo>
                  <a:pt x="12210" y="59650"/>
                </a:lnTo>
                <a:lnTo>
                  <a:pt x="12220" y="59650"/>
                </a:lnTo>
                <a:lnTo>
                  <a:pt x="12230" y="59650"/>
                </a:lnTo>
                <a:lnTo>
                  <a:pt x="12250" y="59660"/>
                </a:lnTo>
                <a:lnTo>
                  <a:pt x="12290" y="59660"/>
                </a:lnTo>
                <a:lnTo>
                  <a:pt x="12330" y="59650"/>
                </a:lnTo>
                <a:lnTo>
                  <a:pt x="12390" y="59630"/>
                </a:lnTo>
                <a:lnTo>
                  <a:pt x="12470" y="59570"/>
                </a:lnTo>
                <a:lnTo>
                  <a:pt x="12480" y="59570"/>
                </a:lnTo>
                <a:lnTo>
                  <a:pt x="12600" y="59490"/>
                </a:lnTo>
                <a:lnTo>
                  <a:pt x="12720" y="59410"/>
                </a:lnTo>
                <a:lnTo>
                  <a:pt x="12810" y="59380"/>
                </a:lnTo>
                <a:lnTo>
                  <a:pt x="12890" y="59360"/>
                </a:lnTo>
                <a:lnTo>
                  <a:pt x="12920" y="59330"/>
                </a:lnTo>
                <a:lnTo>
                  <a:pt x="12970" y="59280"/>
                </a:lnTo>
                <a:lnTo>
                  <a:pt x="13020" y="59240"/>
                </a:lnTo>
                <a:lnTo>
                  <a:pt x="13130" y="59250"/>
                </a:lnTo>
                <a:lnTo>
                  <a:pt x="13340" y="58960"/>
                </a:lnTo>
                <a:lnTo>
                  <a:pt x="13410" y="58950"/>
                </a:lnTo>
                <a:lnTo>
                  <a:pt x="13480" y="58940"/>
                </a:lnTo>
                <a:lnTo>
                  <a:pt x="13530" y="58940"/>
                </a:lnTo>
                <a:lnTo>
                  <a:pt x="13580" y="58930"/>
                </a:lnTo>
                <a:lnTo>
                  <a:pt x="13610" y="58920"/>
                </a:lnTo>
                <a:lnTo>
                  <a:pt x="13650" y="58910"/>
                </a:lnTo>
                <a:lnTo>
                  <a:pt x="13680" y="58930"/>
                </a:lnTo>
                <a:lnTo>
                  <a:pt x="13710" y="58940"/>
                </a:lnTo>
                <a:lnTo>
                  <a:pt x="13740" y="58960"/>
                </a:lnTo>
                <a:lnTo>
                  <a:pt x="13770" y="58990"/>
                </a:lnTo>
                <a:lnTo>
                  <a:pt x="13800" y="59010"/>
                </a:lnTo>
                <a:lnTo>
                  <a:pt x="13830" y="59040"/>
                </a:lnTo>
                <a:lnTo>
                  <a:pt x="13890" y="59060"/>
                </a:lnTo>
                <a:lnTo>
                  <a:pt x="13940" y="59090"/>
                </a:lnTo>
                <a:lnTo>
                  <a:pt x="14000" y="59110"/>
                </a:lnTo>
                <a:lnTo>
                  <a:pt x="14060" y="59130"/>
                </a:lnTo>
                <a:lnTo>
                  <a:pt x="14100" y="59150"/>
                </a:lnTo>
                <a:lnTo>
                  <a:pt x="14130" y="59170"/>
                </a:lnTo>
                <a:lnTo>
                  <a:pt x="14170" y="59190"/>
                </a:lnTo>
                <a:lnTo>
                  <a:pt x="14200" y="59200"/>
                </a:lnTo>
                <a:lnTo>
                  <a:pt x="14240" y="59220"/>
                </a:lnTo>
                <a:lnTo>
                  <a:pt x="14260" y="59240"/>
                </a:lnTo>
                <a:lnTo>
                  <a:pt x="14290" y="59250"/>
                </a:lnTo>
                <a:lnTo>
                  <a:pt x="14330" y="59280"/>
                </a:lnTo>
                <a:lnTo>
                  <a:pt x="14370" y="59300"/>
                </a:lnTo>
                <a:lnTo>
                  <a:pt x="14430" y="59320"/>
                </a:lnTo>
                <a:lnTo>
                  <a:pt x="14490" y="59340"/>
                </a:lnTo>
                <a:lnTo>
                  <a:pt x="14550" y="59360"/>
                </a:lnTo>
                <a:lnTo>
                  <a:pt x="14610" y="59380"/>
                </a:lnTo>
                <a:lnTo>
                  <a:pt x="14660" y="59380"/>
                </a:lnTo>
                <a:lnTo>
                  <a:pt x="14700" y="59380"/>
                </a:lnTo>
                <a:lnTo>
                  <a:pt x="14780" y="59400"/>
                </a:lnTo>
                <a:lnTo>
                  <a:pt x="14860" y="59420"/>
                </a:lnTo>
                <a:lnTo>
                  <a:pt x="14980" y="59470"/>
                </a:lnTo>
                <a:lnTo>
                  <a:pt x="15050" y="59510"/>
                </a:lnTo>
                <a:lnTo>
                  <a:pt x="15090" y="59520"/>
                </a:lnTo>
                <a:lnTo>
                  <a:pt x="15140" y="59550"/>
                </a:lnTo>
                <a:lnTo>
                  <a:pt x="15160" y="59610"/>
                </a:lnTo>
                <a:lnTo>
                  <a:pt x="15190" y="59750"/>
                </a:lnTo>
                <a:lnTo>
                  <a:pt x="15200" y="59780"/>
                </a:lnTo>
                <a:lnTo>
                  <a:pt x="15210" y="59840"/>
                </a:lnTo>
                <a:lnTo>
                  <a:pt x="15250" y="59860"/>
                </a:lnTo>
                <a:lnTo>
                  <a:pt x="15280" y="59880"/>
                </a:lnTo>
                <a:lnTo>
                  <a:pt x="15320" y="59900"/>
                </a:lnTo>
                <a:lnTo>
                  <a:pt x="15340" y="59910"/>
                </a:lnTo>
                <a:lnTo>
                  <a:pt x="15420" y="59930"/>
                </a:lnTo>
                <a:lnTo>
                  <a:pt x="15450" y="59930"/>
                </a:lnTo>
                <a:lnTo>
                  <a:pt x="15460" y="59940"/>
                </a:lnTo>
                <a:lnTo>
                  <a:pt x="15470" y="59940"/>
                </a:lnTo>
                <a:lnTo>
                  <a:pt x="15480" y="59940"/>
                </a:lnTo>
                <a:lnTo>
                  <a:pt x="15490" y="59950"/>
                </a:lnTo>
                <a:lnTo>
                  <a:pt x="15500" y="59950"/>
                </a:lnTo>
                <a:lnTo>
                  <a:pt x="15510" y="59950"/>
                </a:lnTo>
                <a:lnTo>
                  <a:pt x="15540" y="59950"/>
                </a:lnTo>
                <a:lnTo>
                  <a:pt x="15560" y="59950"/>
                </a:lnTo>
                <a:lnTo>
                  <a:pt x="15580" y="59950"/>
                </a:lnTo>
                <a:lnTo>
                  <a:pt x="15620" y="59950"/>
                </a:lnTo>
                <a:lnTo>
                  <a:pt x="15670" y="59950"/>
                </a:lnTo>
                <a:lnTo>
                  <a:pt x="15720" y="59960"/>
                </a:lnTo>
                <a:lnTo>
                  <a:pt x="15730" y="59960"/>
                </a:lnTo>
                <a:lnTo>
                  <a:pt x="15750" y="59960"/>
                </a:lnTo>
                <a:lnTo>
                  <a:pt x="15760" y="59960"/>
                </a:lnTo>
                <a:lnTo>
                  <a:pt x="15760" y="59950"/>
                </a:lnTo>
                <a:lnTo>
                  <a:pt x="15770" y="59950"/>
                </a:lnTo>
                <a:lnTo>
                  <a:pt x="15780" y="59940"/>
                </a:lnTo>
                <a:lnTo>
                  <a:pt x="15790" y="59930"/>
                </a:lnTo>
                <a:lnTo>
                  <a:pt x="15820" y="59910"/>
                </a:lnTo>
                <a:lnTo>
                  <a:pt x="15870" y="59880"/>
                </a:lnTo>
                <a:lnTo>
                  <a:pt x="15870" y="59870"/>
                </a:lnTo>
                <a:lnTo>
                  <a:pt x="15890" y="59860"/>
                </a:lnTo>
                <a:lnTo>
                  <a:pt x="15900" y="59860"/>
                </a:lnTo>
                <a:lnTo>
                  <a:pt x="15910" y="59870"/>
                </a:lnTo>
                <a:lnTo>
                  <a:pt x="15930" y="59880"/>
                </a:lnTo>
                <a:lnTo>
                  <a:pt x="15950" y="59900"/>
                </a:lnTo>
                <a:lnTo>
                  <a:pt x="15990" y="59940"/>
                </a:lnTo>
                <a:lnTo>
                  <a:pt x="16000" y="59950"/>
                </a:lnTo>
                <a:lnTo>
                  <a:pt x="16040" y="59970"/>
                </a:lnTo>
                <a:lnTo>
                  <a:pt x="16100" y="60000"/>
                </a:lnTo>
                <a:lnTo>
                  <a:pt x="16120" y="60010"/>
                </a:lnTo>
                <a:lnTo>
                  <a:pt x="16160" y="60040"/>
                </a:lnTo>
                <a:lnTo>
                  <a:pt x="16170" y="60050"/>
                </a:lnTo>
                <a:lnTo>
                  <a:pt x="16180" y="60050"/>
                </a:lnTo>
                <a:lnTo>
                  <a:pt x="16210" y="60070"/>
                </a:lnTo>
                <a:lnTo>
                  <a:pt x="16220" y="60070"/>
                </a:lnTo>
                <a:lnTo>
                  <a:pt x="16230" y="60080"/>
                </a:lnTo>
                <a:lnTo>
                  <a:pt x="16240" y="60080"/>
                </a:lnTo>
                <a:lnTo>
                  <a:pt x="16320" y="60110"/>
                </a:lnTo>
                <a:lnTo>
                  <a:pt x="16330" y="60110"/>
                </a:lnTo>
                <a:lnTo>
                  <a:pt x="16340" y="60120"/>
                </a:lnTo>
                <a:lnTo>
                  <a:pt x="16350" y="60120"/>
                </a:lnTo>
                <a:lnTo>
                  <a:pt x="16360" y="60120"/>
                </a:lnTo>
                <a:lnTo>
                  <a:pt x="16370" y="60130"/>
                </a:lnTo>
                <a:lnTo>
                  <a:pt x="16380" y="60130"/>
                </a:lnTo>
                <a:lnTo>
                  <a:pt x="16390" y="60130"/>
                </a:lnTo>
                <a:lnTo>
                  <a:pt x="16400" y="60130"/>
                </a:lnTo>
                <a:lnTo>
                  <a:pt x="16410" y="60130"/>
                </a:lnTo>
                <a:lnTo>
                  <a:pt x="16420" y="60140"/>
                </a:lnTo>
                <a:lnTo>
                  <a:pt x="16430" y="60140"/>
                </a:lnTo>
                <a:lnTo>
                  <a:pt x="16440" y="60140"/>
                </a:lnTo>
                <a:lnTo>
                  <a:pt x="16440" y="60150"/>
                </a:lnTo>
                <a:lnTo>
                  <a:pt x="16450" y="60150"/>
                </a:lnTo>
                <a:lnTo>
                  <a:pt x="16460" y="60150"/>
                </a:lnTo>
                <a:lnTo>
                  <a:pt x="16470" y="60160"/>
                </a:lnTo>
                <a:lnTo>
                  <a:pt x="16480" y="60160"/>
                </a:lnTo>
                <a:lnTo>
                  <a:pt x="16500" y="60170"/>
                </a:lnTo>
                <a:lnTo>
                  <a:pt x="16510" y="60170"/>
                </a:lnTo>
                <a:lnTo>
                  <a:pt x="16540" y="60180"/>
                </a:lnTo>
                <a:lnTo>
                  <a:pt x="16550" y="60190"/>
                </a:lnTo>
                <a:lnTo>
                  <a:pt x="16570" y="60260"/>
                </a:lnTo>
                <a:lnTo>
                  <a:pt x="16690" y="60400"/>
                </a:lnTo>
                <a:lnTo>
                  <a:pt x="16810" y="60530"/>
                </a:lnTo>
                <a:lnTo>
                  <a:pt x="16820" y="60550"/>
                </a:lnTo>
                <a:lnTo>
                  <a:pt x="16880" y="60620"/>
                </a:lnTo>
                <a:lnTo>
                  <a:pt x="16890" y="60630"/>
                </a:lnTo>
                <a:lnTo>
                  <a:pt x="16920" y="60660"/>
                </a:lnTo>
                <a:lnTo>
                  <a:pt x="16930" y="60670"/>
                </a:lnTo>
                <a:lnTo>
                  <a:pt x="16930" y="60680"/>
                </a:lnTo>
                <a:lnTo>
                  <a:pt x="16940" y="60680"/>
                </a:lnTo>
                <a:lnTo>
                  <a:pt x="16940" y="60690"/>
                </a:lnTo>
                <a:lnTo>
                  <a:pt x="16950" y="60690"/>
                </a:lnTo>
                <a:lnTo>
                  <a:pt x="16950" y="60680"/>
                </a:lnTo>
                <a:lnTo>
                  <a:pt x="16960" y="60680"/>
                </a:lnTo>
                <a:lnTo>
                  <a:pt x="16970" y="60670"/>
                </a:lnTo>
                <a:lnTo>
                  <a:pt x="16970" y="60660"/>
                </a:lnTo>
                <a:lnTo>
                  <a:pt x="16980" y="60660"/>
                </a:lnTo>
                <a:lnTo>
                  <a:pt x="16980" y="60650"/>
                </a:lnTo>
                <a:lnTo>
                  <a:pt x="16990" y="60650"/>
                </a:lnTo>
                <a:lnTo>
                  <a:pt x="16990" y="60640"/>
                </a:lnTo>
                <a:lnTo>
                  <a:pt x="17020" y="60620"/>
                </a:lnTo>
                <a:lnTo>
                  <a:pt x="17020" y="60610"/>
                </a:lnTo>
                <a:lnTo>
                  <a:pt x="17030" y="60610"/>
                </a:lnTo>
                <a:lnTo>
                  <a:pt x="17030" y="60600"/>
                </a:lnTo>
                <a:lnTo>
                  <a:pt x="17040" y="60600"/>
                </a:lnTo>
                <a:lnTo>
                  <a:pt x="17050" y="60590"/>
                </a:lnTo>
                <a:lnTo>
                  <a:pt x="17050" y="60580"/>
                </a:lnTo>
                <a:lnTo>
                  <a:pt x="17060" y="60580"/>
                </a:lnTo>
                <a:lnTo>
                  <a:pt x="17060" y="60570"/>
                </a:lnTo>
                <a:lnTo>
                  <a:pt x="17080" y="60550"/>
                </a:lnTo>
                <a:lnTo>
                  <a:pt x="17100" y="60520"/>
                </a:lnTo>
                <a:lnTo>
                  <a:pt x="17140" y="60530"/>
                </a:lnTo>
                <a:lnTo>
                  <a:pt x="17170" y="60530"/>
                </a:lnTo>
                <a:lnTo>
                  <a:pt x="17210" y="60530"/>
                </a:lnTo>
                <a:lnTo>
                  <a:pt x="17250" y="60530"/>
                </a:lnTo>
                <a:lnTo>
                  <a:pt x="17370" y="60540"/>
                </a:lnTo>
                <a:lnTo>
                  <a:pt x="17460" y="60540"/>
                </a:lnTo>
                <a:lnTo>
                  <a:pt x="17500" y="60540"/>
                </a:lnTo>
                <a:lnTo>
                  <a:pt x="17510" y="60540"/>
                </a:lnTo>
                <a:lnTo>
                  <a:pt x="17690" y="60550"/>
                </a:lnTo>
                <a:lnTo>
                  <a:pt x="17700" y="60550"/>
                </a:lnTo>
                <a:lnTo>
                  <a:pt x="17720" y="60550"/>
                </a:lnTo>
                <a:lnTo>
                  <a:pt x="17730" y="60550"/>
                </a:lnTo>
                <a:lnTo>
                  <a:pt x="17740" y="60550"/>
                </a:lnTo>
                <a:lnTo>
                  <a:pt x="17740" y="60540"/>
                </a:lnTo>
                <a:lnTo>
                  <a:pt x="17740" y="60530"/>
                </a:lnTo>
                <a:lnTo>
                  <a:pt x="17740" y="60520"/>
                </a:lnTo>
                <a:lnTo>
                  <a:pt x="17750" y="60500"/>
                </a:lnTo>
                <a:lnTo>
                  <a:pt x="17760" y="60440"/>
                </a:lnTo>
                <a:lnTo>
                  <a:pt x="17790" y="60310"/>
                </a:lnTo>
                <a:lnTo>
                  <a:pt x="17800" y="60300"/>
                </a:lnTo>
                <a:lnTo>
                  <a:pt x="17830" y="60140"/>
                </a:lnTo>
                <a:lnTo>
                  <a:pt x="17840" y="60140"/>
                </a:lnTo>
                <a:lnTo>
                  <a:pt x="17840" y="60100"/>
                </a:lnTo>
                <a:lnTo>
                  <a:pt x="17850" y="60080"/>
                </a:lnTo>
                <a:lnTo>
                  <a:pt x="17850" y="60070"/>
                </a:lnTo>
                <a:lnTo>
                  <a:pt x="17860" y="60070"/>
                </a:lnTo>
                <a:lnTo>
                  <a:pt x="17870" y="60070"/>
                </a:lnTo>
                <a:lnTo>
                  <a:pt x="17890" y="60060"/>
                </a:lnTo>
                <a:lnTo>
                  <a:pt x="17900" y="60050"/>
                </a:lnTo>
                <a:lnTo>
                  <a:pt x="18020" y="60020"/>
                </a:lnTo>
                <a:lnTo>
                  <a:pt x="18030" y="60010"/>
                </a:lnTo>
                <a:lnTo>
                  <a:pt x="18040" y="60010"/>
                </a:lnTo>
                <a:lnTo>
                  <a:pt x="18110" y="59980"/>
                </a:lnTo>
                <a:lnTo>
                  <a:pt x="18160" y="59970"/>
                </a:lnTo>
                <a:lnTo>
                  <a:pt x="18200" y="59960"/>
                </a:lnTo>
                <a:lnTo>
                  <a:pt x="18250" y="59940"/>
                </a:lnTo>
                <a:lnTo>
                  <a:pt x="18260" y="59940"/>
                </a:lnTo>
                <a:lnTo>
                  <a:pt x="18290" y="59930"/>
                </a:lnTo>
                <a:lnTo>
                  <a:pt x="18340" y="59910"/>
                </a:lnTo>
                <a:lnTo>
                  <a:pt x="18350" y="59910"/>
                </a:lnTo>
                <a:lnTo>
                  <a:pt x="18360" y="59900"/>
                </a:lnTo>
                <a:lnTo>
                  <a:pt x="18370" y="59900"/>
                </a:lnTo>
                <a:lnTo>
                  <a:pt x="18380" y="59900"/>
                </a:lnTo>
                <a:lnTo>
                  <a:pt x="18390" y="59890"/>
                </a:lnTo>
                <a:lnTo>
                  <a:pt x="18410" y="59890"/>
                </a:lnTo>
                <a:lnTo>
                  <a:pt x="18430" y="59880"/>
                </a:lnTo>
                <a:lnTo>
                  <a:pt x="18440" y="59880"/>
                </a:lnTo>
                <a:lnTo>
                  <a:pt x="18450" y="59870"/>
                </a:lnTo>
                <a:lnTo>
                  <a:pt x="18470" y="59870"/>
                </a:lnTo>
                <a:lnTo>
                  <a:pt x="18500" y="59860"/>
                </a:lnTo>
                <a:lnTo>
                  <a:pt x="18670" y="59800"/>
                </a:lnTo>
                <a:lnTo>
                  <a:pt x="18930" y="59710"/>
                </a:lnTo>
                <a:lnTo>
                  <a:pt x="18940" y="59710"/>
                </a:lnTo>
                <a:lnTo>
                  <a:pt x="18960" y="59710"/>
                </a:lnTo>
                <a:lnTo>
                  <a:pt x="18990" y="59710"/>
                </a:lnTo>
                <a:lnTo>
                  <a:pt x="19100" y="59710"/>
                </a:lnTo>
                <a:lnTo>
                  <a:pt x="19160" y="59710"/>
                </a:lnTo>
                <a:lnTo>
                  <a:pt x="19200" y="59710"/>
                </a:lnTo>
                <a:lnTo>
                  <a:pt x="19230" y="59710"/>
                </a:lnTo>
                <a:lnTo>
                  <a:pt x="19290" y="59710"/>
                </a:lnTo>
                <a:lnTo>
                  <a:pt x="19310" y="59710"/>
                </a:lnTo>
                <a:lnTo>
                  <a:pt x="19320" y="59710"/>
                </a:lnTo>
                <a:lnTo>
                  <a:pt x="19330" y="59710"/>
                </a:lnTo>
                <a:lnTo>
                  <a:pt x="19340" y="59710"/>
                </a:lnTo>
                <a:lnTo>
                  <a:pt x="19370" y="59710"/>
                </a:lnTo>
                <a:lnTo>
                  <a:pt x="19380" y="59710"/>
                </a:lnTo>
                <a:lnTo>
                  <a:pt x="19390" y="59710"/>
                </a:lnTo>
                <a:lnTo>
                  <a:pt x="19400" y="59710"/>
                </a:lnTo>
                <a:lnTo>
                  <a:pt x="19410" y="59710"/>
                </a:lnTo>
                <a:lnTo>
                  <a:pt x="19440" y="59710"/>
                </a:lnTo>
                <a:lnTo>
                  <a:pt x="19460" y="59710"/>
                </a:lnTo>
                <a:lnTo>
                  <a:pt x="19470" y="59710"/>
                </a:lnTo>
                <a:lnTo>
                  <a:pt x="19480" y="59710"/>
                </a:lnTo>
                <a:lnTo>
                  <a:pt x="19490" y="59710"/>
                </a:lnTo>
                <a:lnTo>
                  <a:pt x="19510" y="59710"/>
                </a:lnTo>
                <a:lnTo>
                  <a:pt x="19520" y="59710"/>
                </a:lnTo>
                <a:lnTo>
                  <a:pt x="19540" y="59700"/>
                </a:lnTo>
                <a:lnTo>
                  <a:pt x="19550" y="59700"/>
                </a:lnTo>
                <a:lnTo>
                  <a:pt x="19610" y="59700"/>
                </a:lnTo>
                <a:lnTo>
                  <a:pt x="19620" y="59690"/>
                </a:lnTo>
                <a:lnTo>
                  <a:pt x="19630" y="59690"/>
                </a:lnTo>
                <a:lnTo>
                  <a:pt x="19650" y="59690"/>
                </a:lnTo>
                <a:lnTo>
                  <a:pt x="19660" y="59690"/>
                </a:lnTo>
                <a:lnTo>
                  <a:pt x="19710" y="59680"/>
                </a:lnTo>
                <a:lnTo>
                  <a:pt x="19740" y="59680"/>
                </a:lnTo>
                <a:lnTo>
                  <a:pt x="19760" y="59680"/>
                </a:lnTo>
                <a:lnTo>
                  <a:pt x="19770" y="59670"/>
                </a:lnTo>
                <a:lnTo>
                  <a:pt x="19840" y="59660"/>
                </a:lnTo>
                <a:lnTo>
                  <a:pt x="19850" y="59660"/>
                </a:lnTo>
                <a:lnTo>
                  <a:pt x="19860" y="59660"/>
                </a:lnTo>
                <a:lnTo>
                  <a:pt x="19870" y="59660"/>
                </a:lnTo>
                <a:lnTo>
                  <a:pt x="19890" y="59660"/>
                </a:lnTo>
                <a:lnTo>
                  <a:pt x="19900" y="59650"/>
                </a:lnTo>
                <a:lnTo>
                  <a:pt x="19920" y="59650"/>
                </a:lnTo>
                <a:lnTo>
                  <a:pt x="19930" y="59650"/>
                </a:lnTo>
                <a:lnTo>
                  <a:pt x="19940" y="59650"/>
                </a:lnTo>
                <a:lnTo>
                  <a:pt x="19960" y="59650"/>
                </a:lnTo>
                <a:lnTo>
                  <a:pt x="19970" y="59650"/>
                </a:lnTo>
                <a:lnTo>
                  <a:pt x="19980" y="59640"/>
                </a:lnTo>
                <a:lnTo>
                  <a:pt x="19990" y="59640"/>
                </a:lnTo>
                <a:lnTo>
                  <a:pt x="20000" y="59640"/>
                </a:lnTo>
                <a:lnTo>
                  <a:pt x="20010" y="59640"/>
                </a:lnTo>
                <a:lnTo>
                  <a:pt x="20020" y="59640"/>
                </a:lnTo>
                <a:lnTo>
                  <a:pt x="20030" y="59640"/>
                </a:lnTo>
                <a:lnTo>
                  <a:pt x="20040" y="59640"/>
                </a:lnTo>
                <a:lnTo>
                  <a:pt x="20050" y="59630"/>
                </a:lnTo>
                <a:lnTo>
                  <a:pt x="20060" y="59630"/>
                </a:lnTo>
                <a:lnTo>
                  <a:pt x="20070" y="59630"/>
                </a:lnTo>
                <a:lnTo>
                  <a:pt x="20080" y="59630"/>
                </a:lnTo>
                <a:lnTo>
                  <a:pt x="20090" y="59630"/>
                </a:lnTo>
                <a:lnTo>
                  <a:pt x="20100" y="59630"/>
                </a:lnTo>
                <a:lnTo>
                  <a:pt x="20100" y="59640"/>
                </a:lnTo>
                <a:lnTo>
                  <a:pt x="20110" y="59650"/>
                </a:lnTo>
                <a:lnTo>
                  <a:pt x="20130" y="59660"/>
                </a:lnTo>
                <a:lnTo>
                  <a:pt x="20130" y="59670"/>
                </a:lnTo>
                <a:lnTo>
                  <a:pt x="20170" y="59710"/>
                </a:lnTo>
                <a:lnTo>
                  <a:pt x="20180" y="59730"/>
                </a:lnTo>
                <a:lnTo>
                  <a:pt x="20210" y="59760"/>
                </a:lnTo>
                <a:lnTo>
                  <a:pt x="20220" y="59770"/>
                </a:lnTo>
                <a:lnTo>
                  <a:pt x="20250" y="59800"/>
                </a:lnTo>
                <a:lnTo>
                  <a:pt x="20250" y="59810"/>
                </a:lnTo>
                <a:lnTo>
                  <a:pt x="20260" y="59810"/>
                </a:lnTo>
                <a:lnTo>
                  <a:pt x="20260" y="59820"/>
                </a:lnTo>
                <a:lnTo>
                  <a:pt x="20260" y="59840"/>
                </a:lnTo>
                <a:lnTo>
                  <a:pt x="20270" y="59880"/>
                </a:lnTo>
                <a:lnTo>
                  <a:pt x="20270" y="59890"/>
                </a:lnTo>
                <a:lnTo>
                  <a:pt x="20230" y="59950"/>
                </a:lnTo>
                <a:lnTo>
                  <a:pt x="20160" y="60060"/>
                </a:lnTo>
                <a:lnTo>
                  <a:pt x="20060" y="60230"/>
                </a:lnTo>
                <a:lnTo>
                  <a:pt x="20050" y="60240"/>
                </a:lnTo>
                <a:lnTo>
                  <a:pt x="19990" y="60350"/>
                </a:lnTo>
                <a:lnTo>
                  <a:pt x="19970" y="60370"/>
                </a:lnTo>
                <a:lnTo>
                  <a:pt x="19960" y="60390"/>
                </a:lnTo>
                <a:lnTo>
                  <a:pt x="19910" y="60470"/>
                </a:lnTo>
                <a:lnTo>
                  <a:pt x="19900" y="60490"/>
                </a:lnTo>
                <a:lnTo>
                  <a:pt x="19890" y="60510"/>
                </a:lnTo>
                <a:lnTo>
                  <a:pt x="19880" y="60540"/>
                </a:lnTo>
                <a:lnTo>
                  <a:pt x="19870" y="60540"/>
                </a:lnTo>
                <a:lnTo>
                  <a:pt x="19870" y="60550"/>
                </a:lnTo>
                <a:lnTo>
                  <a:pt x="19860" y="60560"/>
                </a:lnTo>
                <a:lnTo>
                  <a:pt x="19860" y="60570"/>
                </a:lnTo>
                <a:lnTo>
                  <a:pt x="19870" y="60610"/>
                </a:lnTo>
                <a:lnTo>
                  <a:pt x="19870" y="60620"/>
                </a:lnTo>
                <a:lnTo>
                  <a:pt x="19870" y="60630"/>
                </a:lnTo>
                <a:lnTo>
                  <a:pt x="19860" y="60640"/>
                </a:lnTo>
                <a:lnTo>
                  <a:pt x="19860" y="60650"/>
                </a:lnTo>
                <a:lnTo>
                  <a:pt x="19850" y="60650"/>
                </a:lnTo>
                <a:lnTo>
                  <a:pt x="19830" y="60660"/>
                </a:lnTo>
                <a:lnTo>
                  <a:pt x="19820" y="60660"/>
                </a:lnTo>
                <a:lnTo>
                  <a:pt x="19810" y="60660"/>
                </a:lnTo>
                <a:lnTo>
                  <a:pt x="19810" y="60670"/>
                </a:lnTo>
                <a:lnTo>
                  <a:pt x="19800" y="60670"/>
                </a:lnTo>
                <a:lnTo>
                  <a:pt x="19800" y="60680"/>
                </a:lnTo>
                <a:lnTo>
                  <a:pt x="19790" y="60690"/>
                </a:lnTo>
                <a:lnTo>
                  <a:pt x="19790" y="60700"/>
                </a:lnTo>
                <a:lnTo>
                  <a:pt x="19780" y="60700"/>
                </a:lnTo>
                <a:lnTo>
                  <a:pt x="19780" y="60710"/>
                </a:lnTo>
                <a:lnTo>
                  <a:pt x="19780" y="60720"/>
                </a:lnTo>
                <a:lnTo>
                  <a:pt x="19770" y="60720"/>
                </a:lnTo>
                <a:lnTo>
                  <a:pt x="19770" y="60730"/>
                </a:lnTo>
                <a:lnTo>
                  <a:pt x="19770" y="60740"/>
                </a:lnTo>
                <a:lnTo>
                  <a:pt x="19760" y="60740"/>
                </a:lnTo>
                <a:lnTo>
                  <a:pt x="19760" y="60750"/>
                </a:lnTo>
                <a:lnTo>
                  <a:pt x="19750" y="60750"/>
                </a:lnTo>
                <a:lnTo>
                  <a:pt x="19740" y="60760"/>
                </a:lnTo>
                <a:lnTo>
                  <a:pt x="19730" y="60760"/>
                </a:lnTo>
                <a:lnTo>
                  <a:pt x="19720" y="60760"/>
                </a:lnTo>
                <a:lnTo>
                  <a:pt x="19710" y="60760"/>
                </a:lnTo>
                <a:lnTo>
                  <a:pt x="19700" y="60760"/>
                </a:lnTo>
                <a:lnTo>
                  <a:pt x="19690" y="60760"/>
                </a:lnTo>
                <a:lnTo>
                  <a:pt x="19680" y="60770"/>
                </a:lnTo>
                <a:lnTo>
                  <a:pt x="19670" y="60780"/>
                </a:lnTo>
                <a:lnTo>
                  <a:pt x="19650" y="60800"/>
                </a:lnTo>
                <a:lnTo>
                  <a:pt x="19620" y="60830"/>
                </a:lnTo>
                <a:lnTo>
                  <a:pt x="19610" y="60830"/>
                </a:lnTo>
                <a:lnTo>
                  <a:pt x="19610" y="60840"/>
                </a:lnTo>
                <a:lnTo>
                  <a:pt x="19600" y="60850"/>
                </a:lnTo>
                <a:lnTo>
                  <a:pt x="19590" y="60850"/>
                </a:lnTo>
                <a:lnTo>
                  <a:pt x="19560" y="60860"/>
                </a:lnTo>
                <a:lnTo>
                  <a:pt x="19550" y="60860"/>
                </a:lnTo>
                <a:lnTo>
                  <a:pt x="19540" y="60870"/>
                </a:lnTo>
                <a:lnTo>
                  <a:pt x="19450" y="60890"/>
                </a:lnTo>
                <a:lnTo>
                  <a:pt x="19450" y="60900"/>
                </a:lnTo>
                <a:lnTo>
                  <a:pt x="19420" y="60910"/>
                </a:lnTo>
                <a:lnTo>
                  <a:pt x="19400" y="60920"/>
                </a:lnTo>
                <a:lnTo>
                  <a:pt x="19380" y="60950"/>
                </a:lnTo>
                <a:lnTo>
                  <a:pt x="19380" y="60960"/>
                </a:lnTo>
                <a:lnTo>
                  <a:pt x="19350" y="60990"/>
                </a:lnTo>
                <a:lnTo>
                  <a:pt x="19330" y="61000"/>
                </a:lnTo>
                <a:lnTo>
                  <a:pt x="19300" y="61000"/>
                </a:lnTo>
                <a:lnTo>
                  <a:pt x="19240" y="61010"/>
                </a:lnTo>
                <a:lnTo>
                  <a:pt x="19220" y="61030"/>
                </a:lnTo>
                <a:lnTo>
                  <a:pt x="19150" y="61060"/>
                </a:lnTo>
                <a:lnTo>
                  <a:pt x="19130" y="61070"/>
                </a:lnTo>
                <a:lnTo>
                  <a:pt x="19050" y="61110"/>
                </a:lnTo>
                <a:lnTo>
                  <a:pt x="19020" y="61120"/>
                </a:lnTo>
                <a:lnTo>
                  <a:pt x="18970" y="61160"/>
                </a:lnTo>
                <a:lnTo>
                  <a:pt x="18930" y="61180"/>
                </a:lnTo>
                <a:lnTo>
                  <a:pt x="18840" y="61230"/>
                </a:lnTo>
                <a:lnTo>
                  <a:pt x="18840" y="61240"/>
                </a:lnTo>
                <a:lnTo>
                  <a:pt x="18830" y="61270"/>
                </a:lnTo>
                <a:lnTo>
                  <a:pt x="18820" y="61270"/>
                </a:lnTo>
                <a:lnTo>
                  <a:pt x="18810" y="61300"/>
                </a:lnTo>
                <a:lnTo>
                  <a:pt x="18810" y="61310"/>
                </a:lnTo>
                <a:lnTo>
                  <a:pt x="18810" y="61320"/>
                </a:lnTo>
                <a:lnTo>
                  <a:pt x="18810" y="61330"/>
                </a:lnTo>
                <a:lnTo>
                  <a:pt x="18810" y="61340"/>
                </a:lnTo>
                <a:lnTo>
                  <a:pt x="18810" y="61350"/>
                </a:lnTo>
                <a:lnTo>
                  <a:pt x="18810" y="61360"/>
                </a:lnTo>
                <a:lnTo>
                  <a:pt x="18800" y="61360"/>
                </a:lnTo>
                <a:lnTo>
                  <a:pt x="18800" y="61370"/>
                </a:lnTo>
                <a:lnTo>
                  <a:pt x="18790" y="61370"/>
                </a:lnTo>
                <a:lnTo>
                  <a:pt x="18790" y="61380"/>
                </a:lnTo>
                <a:lnTo>
                  <a:pt x="18780" y="61380"/>
                </a:lnTo>
                <a:lnTo>
                  <a:pt x="18780" y="61390"/>
                </a:lnTo>
                <a:lnTo>
                  <a:pt x="18780" y="61380"/>
                </a:lnTo>
                <a:lnTo>
                  <a:pt x="18770" y="61380"/>
                </a:lnTo>
                <a:lnTo>
                  <a:pt x="18760" y="61370"/>
                </a:lnTo>
                <a:lnTo>
                  <a:pt x="18750" y="61360"/>
                </a:lnTo>
                <a:lnTo>
                  <a:pt x="18740" y="61360"/>
                </a:lnTo>
                <a:lnTo>
                  <a:pt x="18740" y="61350"/>
                </a:lnTo>
                <a:lnTo>
                  <a:pt x="18730" y="61350"/>
                </a:lnTo>
                <a:lnTo>
                  <a:pt x="18730" y="61340"/>
                </a:lnTo>
                <a:lnTo>
                  <a:pt x="18720" y="61340"/>
                </a:lnTo>
                <a:lnTo>
                  <a:pt x="18720" y="61330"/>
                </a:lnTo>
                <a:lnTo>
                  <a:pt x="18710" y="61330"/>
                </a:lnTo>
                <a:lnTo>
                  <a:pt x="18700" y="61320"/>
                </a:lnTo>
                <a:lnTo>
                  <a:pt x="18690" y="61310"/>
                </a:lnTo>
                <a:lnTo>
                  <a:pt x="18690" y="61300"/>
                </a:lnTo>
                <a:lnTo>
                  <a:pt x="18680" y="61300"/>
                </a:lnTo>
                <a:lnTo>
                  <a:pt x="18670" y="61310"/>
                </a:lnTo>
                <a:lnTo>
                  <a:pt x="18670" y="61320"/>
                </a:lnTo>
                <a:lnTo>
                  <a:pt x="18660" y="61320"/>
                </a:lnTo>
                <a:lnTo>
                  <a:pt x="18660" y="61330"/>
                </a:lnTo>
                <a:lnTo>
                  <a:pt x="18650" y="61340"/>
                </a:lnTo>
                <a:lnTo>
                  <a:pt x="18640" y="61350"/>
                </a:lnTo>
                <a:lnTo>
                  <a:pt x="18630" y="61360"/>
                </a:lnTo>
                <a:lnTo>
                  <a:pt x="18620" y="61360"/>
                </a:lnTo>
                <a:lnTo>
                  <a:pt x="18620" y="61370"/>
                </a:lnTo>
                <a:lnTo>
                  <a:pt x="18610" y="61370"/>
                </a:lnTo>
                <a:lnTo>
                  <a:pt x="18600" y="61380"/>
                </a:lnTo>
                <a:lnTo>
                  <a:pt x="18590" y="61390"/>
                </a:lnTo>
                <a:lnTo>
                  <a:pt x="18580" y="61390"/>
                </a:lnTo>
                <a:lnTo>
                  <a:pt x="18560" y="61410"/>
                </a:lnTo>
                <a:lnTo>
                  <a:pt x="18550" y="61420"/>
                </a:lnTo>
                <a:lnTo>
                  <a:pt x="18540" y="61430"/>
                </a:lnTo>
                <a:lnTo>
                  <a:pt x="18540" y="61440"/>
                </a:lnTo>
                <a:lnTo>
                  <a:pt x="18540" y="61450"/>
                </a:lnTo>
                <a:lnTo>
                  <a:pt x="18540" y="61470"/>
                </a:lnTo>
                <a:lnTo>
                  <a:pt x="18530" y="61490"/>
                </a:lnTo>
                <a:lnTo>
                  <a:pt x="18530" y="61520"/>
                </a:lnTo>
                <a:lnTo>
                  <a:pt x="18520" y="61550"/>
                </a:lnTo>
                <a:lnTo>
                  <a:pt x="18510" y="61570"/>
                </a:lnTo>
                <a:lnTo>
                  <a:pt x="18510" y="61590"/>
                </a:lnTo>
                <a:lnTo>
                  <a:pt x="18510" y="61610"/>
                </a:lnTo>
                <a:lnTo>
                  <a:pt x="18500" y="61640"/>
                </a:lnTo>
                <a:lnTo>
                  <a:pt x="18500" y="61650"/>
                </a:lnTo>
                <a:lnTo>
                  <a:pt x="18500" y="61660"/>
                </a:lnTo>
                <a:lnTo>
                  <a:pt x="18490" y="61670"/>
                </a:lnTo>
                <a:lnTo>
                  <a:pt x="18490" y="61690"/>
                </a:lnTo>
                <a:lnTo>
                  <a:pt x="18490" y="61700"/>
                </a:lnTo>
                <a:lnTo>
                  <a:pt x="18470" y="61710"/>
                </a:lnTo>
                <a:lnTo>
                  <a:pt x="18460" y="61730"/>
                </a:lnTo>
                <a:lnTo>
                  <a:pt x="18460" y="61740"/>
                </a:lnTo>
                <a:lnTo>
                  <a:pt x="18450" y="61740"/>
                </a:lnTo>
                <a:lnTo>
                  <a:pt x="18450" y="61750"/>
                </a:lnTo>
                <a:lnTo>
                  <a:pt x="18450" y="61760"/>
                </a:lnTo>
                <a:lnTo>
                  <a:pt x="18430" y="61770"/>
                </a:lnTo>
                <a:lnTo>
                  <a:pt x="18430" y="61780"/>
                </a:lnTo>
                <a:lnTo>
                  <a:pt x="18430" y="61790"/>
                </a:lnTo>
                <a:lnTo>
                  <a:pt x="18430" y="61800"/>
                </a:lnTo>
                <a:lnTo>
                  <a:pt x="18420" y="61820"/>
                </a:lnTo>
                <a:lnTo>
                  <a:pt x="18420" y="61830"/>
                </a:lnTo>
                <a:lnTo>
                  <a:pt x="18420" y="61840"/>
                </a:lnTo>
                <a:lnTo>
                  <a:pt x="18420" y="61850"/>
                </a:lnTo>
                <a:lnTo>
                  <a:pt x="18420" y="61860"/>
                </a:lnTo>
                <a:lnTo>
                  <a:pt x="18420" y="61870"/>
                </a:lnTo>
                <a:lnTo>
                  <a:pt x="18420" y="61880"/>
                </a:lnTo>
                <a:lnTo>
                  <a:pt x="18430" y="61880"/>
                </a:lnTo>
                <a:lnTo>
                  <a:pt x="18440" y="61920"/>
                </a:lnTo>
                <a:lnTo>
                  <a:pt x="18450" y="61950"/>
                </a:lnTo>
                <a:lnTo>
                  <a:pt x="18470" y="62010"/>
                </a:lnTo>
                <a:lnTo>
                  <a:pt x="18470" y="62030"/>
                </a:lnTo>
                <a:lnTo>
                  <a:pt x="18480" y="62040"/>
                </a:lnTo>
                <a:lnTo>
                  <a:pt x="18490" y="62090"/>
                </a:lnTo>
                <a:lnTo>
                  <a:pt x="18400" y="62110"/>
                </a:lnTo>
                <a:lnTo>
                  <a:pt x="18230" y="62150"/>
                </a:lnTo>
                <a:lnTo>
                  <a:pt x="18220" y="62150"/>
                </a:lnTo>
                <a:lnTo>
                  <a:pt x="18190" y="62160"/>
                </a:lnTo>
                <a:lnTo>
                  <a:pt x="18160" y="62160"/>
                </a:lnTo>
                <a:lnTo>
                  <a:pt x="18150" y="62160"/>
                </a:lnTo>
                <a:lnTo>
                  <a:pt x="18100" y="62180"/>
                </a:lnTo>
                <a:lnTo>
                  <a:pt x="17990" y="62220"/>
                </a:lnTo>
                <a:lnTo>
                  <a:pt x="17910" y="62250"/>
                </a:lnTo>
                <a:lnTo>
                  <a:pt x="17870" y="62260"/>
                </a:lnTo>
                <a:lnTo>
                  <a:pt x="17840" y="62270"/>
                </a:lnTo>
                <a:lnTo>
                  <a:pt x="17600" y="62370"/>
                </a:lnTo>
                <a:lnTo>
                  <a:pt x="17530" y="62400"/>
                </a:lnTo>
                <a:lnTo>
                  <a:pt x="17270" y="62670"/>
                </a:lnTo>
                <a:lnTo>
                  <a:pt x="17270" y="62680"/>
                </a:lnTo>
                <a:lnTo>
                  <a:pt x="17250" y="62750"/>
                </a:lnTo>
                <a:lnTo>
                  <a:pt x="17240" y="62750"/>
                </a:lnTo>
                <a:lnTo>
                  <a:pt x="17240" y="62770"/>
                </a:lnTo>
                <a:lnTo>
                  <a:pt x="17240" y="62780"/>
                </a:lnTo>
                <a:lnTo>
                  <a:pt x="17230" y="62780"/>
                </a:lnTo>
                <a:lnTo>
                  <a:pt x="17230" y="62790"/>
                </a:lnTo>
                <a:lnTo>
                  <a:pt x="17200" y="62830"/>
                </a:lnTo>
                <a:lnTo>
                  <a:pt x="17190" y="62850"/>
                </a:lnTo>
                <a:lnTo>
                  <a:pt x="17180" y="62860"/>
                </a:lnTo>
                <a:lnTo>
                  <a:pt x="17180" y="62870"/>
                </a:lnTo>
                <a:lnTo>
                  <a:pt x="17110" y="62900"/>
                </a:lnTo>
                <a:lnTo>
                  <a:pt x="17040" y="62900"/>
                </a:lnTo>
                <a:lnTo>
                  <a:pt x="16940" y="62970"/>
                </a:lnTo>
                <a:lnTo>
                  <a:pt x="16930" y="62970"/>
                </a:lnTo>
                <a:lnTo>
                  <a:pt x="16920" y="62970"/>
                </a:lnTo>
                <a:lnTo>
                  <a:pt x="16840" y="62980"/>
                </a:lnTo>
                <a:lnTo>
                  <a:pt x="16830" y="62980"/>
                </a:lnTo>
                <a:lnTo>
                  <a:pt x="16740" y="62980"/>
                </a:lnTo>
                <a:lnTo>
                  <a:pt x="16730" y="62980"/>
                </a:lnTo>
                <a:lnTo>
                  <a:pt x="16710" y="62980"/>
                </a:lnTo>
                <a:lnTo>
                  <a:pt x="16700" y="62980"/>
                </a:lnTo>
                <a:lnTo>
                  <a:pt x="16690" y="62980"/>
                </a:lnTo>
                <a:lnTo>
                  <a:pt x="16670" y="62980"/>
                </a:lnTo>
                <a:lnTo>
                  <a:pt x="16660" y="62980"/>
                </a:lnTo>
                <a:lnTo>
                  <a:pt x="16650" y="62990"/>
                </a:lnTo>
                <a:lnTo>
                  <a:pt x="16610" y="62990"/>
                </a:lnTo>
                <a:lnTo>
                  <a:pt x="16590" y="63000"/>
                </a:lnTo>
                <a:lnTo>
                  <a:pt x="16570" y="63000"/>
                </a:lnTo>
                <a:lnTo>
                  <a:pt x="16560" y="63010"/>
                </a:lnTo>
                <a:lnTo>
                  <a:pt x="16550" y="63010"/>
                </a:lnTo>
                <a:lnTo>
                  <a:pt x="16530" y="63010"/>
                </a:lnTo>
                <a:lnTo>
                  <a:pt x="16510" y="63020"/>
                </a:lnTo>
                <a:lnTo>
                  <a:pt x="16500" y="63020"/>
                </a:lnTo>
                <a:lnTo>
                  <a:pt x="16490" y="63020"/>
                </a:lnTo>
                <a:lnTo>
                  <a:pt x="16480" y="63020"/>
                </a:lnTo>
                <a:lnTo>
                  <a:pt x="16470" y="63030"/>
                </a:lnTo>
                <a:lnTo>
                  <a:pt x="16450" y="63030"/>
                </a:lnTo>
                <a:lnTo>
                  <a:pt x="16440" y="63030"/>
                </a:lnTo>
                <a:lnTo>
                  <a:pt x="16430" y="63030"/>
                </a:lnTo>
                <a:lnTo>
                  <a:pt x="16340" y="63040"/>
                </a:lnTo>
                <a:lnTo>
                  <a:pt x="16140" y="63070"/>
                </a:lnTo>
                <a:lnTo>
                  <a:pt x="16110" y="63070"/>
                </a:lnTo>
                <a:lnTo>
                  <a:pt x="16090" y="63070"/>
                </a:lnTo>
                <a:lnTo>
                  <a:pt x="16080" y="63080"/>
                </a:lnTo>
                <a:lnTo>
                  <a:pt x="16070" y="63080"/>
                </a:lnTo>
                <a:lnTo>
                  <a:pt x="16060" y="63080"/>
                </a:lnTo>
                <a:lnTo>
                  <a:pt x="16050" y="63080"/>
                </a:lnTo>
                <a:lnTo>
                  <a:pt x="16030" y="63080"/>
                </a:lnTo>
                <a:lnTo>
                  <a:pt x="16010" y="63080"/>
                </a:lnTo>
                <a:lnTo>
                  <a:pt x="15960" y="63090"/>
                </a:lnTo>
                <a:lnTo>
                  <a:pt x="15920" y="63100"/>
                </a:lnTo>
                <a:lnTo>
                  <a:pt x="15910" y="63100"/>
                </a:lnTo>
                <a:lnTo>
                  <a:pt x="15900" y="63100"/>
                </a:lnTo>
                <a:lnTo>
                  <a:pt x="15840" y="63110"/>
                </a:lnTo>
                <a:lnTo>
                  <a:pt x="15830" y="63110"/>
                </a:lnTo>
                <a:lnTo>
                  <a:pt x="15820" y="63110"/>
                </a:lnTo>
                <a:lnTo>
                  <a:pt x="15810" y="63110"/>
                </a:lnTo>
                <a:lnTo>
                  <a:pt x="15800" y="63110"/>
                </a:lnTo>
                <a:lnTo>
                  <a:pt x="15790" y="63110"/>
                </a:lnTo>
                <a:lnTo>
                  <a:pt x="15780" y="63110"/>
                </a:lnTo>
                <a:lnTo>
                  <a:pt x="15770" y="63120"/>
                </a:lnTo>
                <a:lnTo>
                  <a:pt x="15760" y="63120"/>
                </a:lnTo>
                <a:lnTo>
                  <a:pt x="15770" y="63120"/>
                </a:lnTo>
                <a:lnTo>
                  <a:pt x="15770" y="63130"/>
                </a:lnTo>
                <a:lnTo>
                  <a:pt x="15780" y="63130"/>
                </a:lnTo>
                <a:lnTo>
                  <a:pt x="15790" y="63140"/>
                </a:lnTo>
                <a:lnTo>
                  <a:pt x="15800" y="63150"/>
                </a:lnTo>
                <a:lnTo>
                  <a:pt x="15810" y="63150"/>
                </a:lnTo>
                <a:lnTo>
                  <a:pt x="15730" y="63220"/>
                </a:lnTo>
                <a:lnTo>
                  <a:pt x="15610" y="63310"/>
                </a:lnTo>
                <a:lnTo>
                  <a:pt x="15610" y="63420"/>
                </a:lnTo>
                <a:lnTo>
                  <a:pt x="15600" y="63540"/>
                </a:lnTo>
                <a:lnTo>
                  <a:pt x="15600" y="63590"/>
                </a:lnTo>
                <a:lnTo>
                  <a:pt x="15600" y="63600"/>
                </a:lnTo>
                <a:lnTo>
                  <a:pt x="15590" y="63600"/>
                </a:lnTo>
                <a:lnTo>
                  <a:pt x="15580" y="63610"/>
                </a:lnTo>
                <a:lnTo>
                  <a:pt x="15560" y="63610"/>
                </a:lnTo>
                <a:lnTo>
                  <a:pt x="15520" y="63630"/>
                </a:lnTo>
                <a:lnTo>
                  <a:pt x="15300" y="63720"/>
                </a:lnTo>
                <a:lnTo>
                  <a:pt x="15260" y="63730"/>
                </a:lnTo>
                <a:lnTo>
                  <a:pt x="15240" y="63740"/>
                </a:lnTo>
                <a:lnTo>
                  <a:pt x="15230" y="63750"/>
                </a:lnTo>
                <a:lnTo>
                  <a:pt x="15230" y="63760"/>
                </a:lnTo>
                <a:lnTo>
                  <a:pt x="15230" y="63780"/>
                </a:lnTo>
                <a:lnTo>
                  <a:pt x="15230" y="63820"/>
                </a:lnTo>
                <a:lnTo>
                  <a:pt x="15210" y="63930"/>
                </a:lnTo>
                <a:lnTo>
                  <a:pt x="15200" y="64060"/>
                </a:lnTo>
                <a:lnTo>
                  <a:pt x="15190" y="64140"/>
                </a:lnTo>
                <a:lnTo>
                  <a:pt x="15180" y="64210"/>
                </a:lnTo>
                <a:lnTo>
                  <a:pt x="15180" y="64220"/>
                </a:lnTo>
                <a:lnTo>
                  <a:pt x="15180" y="64230"/>
                </a:lnTo>
                <a:lnTo>
                  <a:pt x="15180" y="64260"/>
                </a:lnTo>
                <a:lnTo>
                  <a:pt x="15180" y="64470"/>
                </a:lnTo>
                <a:lnTo>
                  <a:pt x="15180" y="64660"/>
                </a:lnTo>
                <a:lnTo>
                  <a:pt x="15180" y="64680"/>
                </a:lnTo>
                <a:lnTo>
                  <a:pt x="15180" y="64690"/>
                </a:lnTo>
                <a:lnTo>
                  <a:pt x="15180" y="64710"/>
                </a:lnTo>
                <a:lnTo>
                  <a:pt x="15180" y="64750"/>
                </a:lnTo>
                <a:lnTo>
                  <a:pt x="15220" y="64940"/>
                </a:lnTo>
                <a:lnTo>
                  <a:pt x="15250" y="65090"/>
                </a:lnTo>
                <a:lnTo>
                  <a:pt x="15130" y="65350"/>
                </a:lnTo>
                <a:lnTo>
                  <a:pt x="14960" y="65960"/>
                </a:lnTo>
                <a:lnTo>
                  <a:pt x="14940" y="66020"/>
                </a:lnTo>
                <a:lnTo>
                  <a:pt x="14880" y="66160"/>
                </a:lnTo>
                <a:lnTo>
                  <a:pt x="14870" y="66230"/>
                </a:lnTo>
                <a:lnTo>
                  <a:pt x="14800" y="66500"/>
                </a:lnTo>
                <a:lnTo>
                  <a:pt x="14740" y="66750"/>
                </a:lnTo>
                <a:lnTo>
                  <a:pt x="14720" y="66830"/>
                </a:lnTo>
                <a:lnTo>
                  <a:pt x="14710" y="66870"/>
                </a:lnTo>
                <a:lnTo>
                  <a:pt x="14720" y="67010"/>
                </a:lnTo>
                <a:lnTo>
                  <a:pt x="14730" y="67060"/>
                </a:lnTo>
                <a:lnTo>
                  <a:pt x="14730" y="67070"/>
                </a:lnTo>
                <a:lnTo>
                  <a:pt x="14740" y="67120"/>
                </a:lnTo>
                <a:lnTo>
                  <a:pt x="14750" y="67160"/>
                </a:lnTo>
                <a:lnTo>
                  <a:pt x="14770" y="67210"/>
                </a:lnTo>
                <a:lnTo>
                  <a:pt x="14770" y="67220"/>
                </a:lnTo>
                <a:lnTo>
                  <a:pt x="14770" y="67230"/>
                </a:lnTo>
                <a:lnTo>
                  <a:pt x="14770" y="67240"/>
                </a:lnTo>
                <a:lnTo>
                  <a:pt x="14780" y="67240"/>
                </a:lnTo>
                <a:lnTo>
                  <a:pt x="14800" y="67250"/>
                </a:lnTo>
                <a:lnTo>
                  <a:pt x="14810" y="67260"/>
                </a:lnTo>
                <a:lnTo>
                  <a:pt x="14890" y="67320"/>
                </a:lnTo>
                <a:lnTo>
                  <a:pt x="14930" y="67350"/>
                </a:lnTo>
                <a:lnTo>
                  <a:pt x="14950" y="67360"/>
                </a:lnTo>
                <a:lnTo>
                  <a:pt x="14960" y="67360"/>
                </a:lnTo>
                <a:lnTo>
                  <a:pt x="14970" y="67370"/>
                </a:lnTo>
                <a:lnTo>
                  <a:pt x="14980" y="67380"/>
                </a:lnTo>
                <a:lnTo>
                  <a:pt x="14990" y="67380"/>
                </a:lnTo>
                <a:lnTo>
                  <a:pt x="14990" y="67390"/>
                </a:lnTo>
                <a:lnTo>
                  <a:pt x="15000" y="67390"/>
                </a:lnTo>
                <a:lnTo>
                  <a:pt x="15030" y="67410"/>
                </a:lnTo>
                <a:lnTo>
                  <a:pt x="15010" y="67420"/>
                </a:lnTo>
                <a:lnTo>
                  <a:pt x="14970" y="67510"/>
                </a:lnTo>
                <a:lnTo>
                  <a:pt x="14940" y="67590"/>
                </a:lnTo>
                <a:lnTo>
                  <a:pt x="15010" y="67850"/>
                </a:lnTo>
                <a:lnTo>
                  <a:pt x="15100" y="68150"/>
                </a:lnTo>
                <a:lnTo>
                  <a:pt x="15050" y="68270"/>
                </a:lnTo>
                <a:lnTo>
                  <a:pt x="15060" y="68290"/>
                </a:lnTo>
                <a:lnTo>
                  <a:pt x="15080" y="68340"/>
                </a:lnTo>
                <a:lnTo>
                  <a:pt x="15080" y="68350"/>
                </a:lnTo>
                <a:lnTo>
                  <a:pt x="15080" y="68400"/>
                </a:lnTo>
                <a:lnTo>
                  <a:pt x="15060" y="68420"/>
                </a:lnTo>
                <a:lnTo>
                  <a:pt x="14990" y="68460"/>
                </a:lnTo>
                <a:lnTo>
                  <a:pt x="14940" y="68490"/>
                </a:lnTo>
                <a:lnTo>
                  <a:pt x="14920" y="68510"/>
                </a:lnTo>
                <a:lnTo>
                  <a:pt x="14880" y="68560"/>
                </a:lnTo>
                <a:lnTo>
                  <a:pt x="14880" y="68590"/>
                </a:lnTo>
                <a:lnTo>
                  <a:pt x="14890" y="68620"/>
                </a:lnTo>
                <a:lnTo>
                  <a:pt x="14930" y="68710"/>
                </a:lnTo>
                <a:lnTo>
                  <a:pt x="14920" y="68800"/>
                </a:lnTo>
                <a:lnTo>
                  <a:pt x="14910" y="68880"/>
                </a:lnTo>
                <a:lnTo>
                  <a:pt x="14850" y="69150"/>
                </a:lnTo>
                <a:lnTo>
                  <a:pt x="14850" y="69190"/>
                </a:lnTo>
                <a:lnTo>
                  <a:pt x="14840" y="69410"/>
                </a:lnTo>
                <a:lnTo>
                  <a:pt x="14840" y="69480"/>
                </a:lnTo>
                <a:lnTo>
                  <a:pt x="14840" y="69520"/>
                </a:lnTo>
                <a:lnTo>
                  <a:pt x="14840" y="69550"/>
                </a:lnTo>
                <a:lnTo>
                  <a:pt x="14840" y="69570"/>
                </a:lnTo>
                <a:lnTo>
                  <a:pt x="14850" y="69600"/>
                </a:lnTo>
                <a:lnTo>
                  <a:pt x="14870" y="69820"/>
                </a:lnTo>
                <a:lnTo>
                  <a:pt x="14880" y="69860"/>
                </a:lnTo>
                <a:lnTo>
                  <a:pt x="14880" y="69910"/>
                </a:lnTo>
                <a:lnTo>
                  <a:pt x="14890" y="70020"/>
                </a:lnTo>
                <a:lnTo>
                  <a:pt x="14910" y="70130"/>
                </a:lnTo>
                <a:lnTo>
                  <a:pt x="14910" y="70160"/>
                </a:lnTo>
                <a:lnTo>
                  <a:pt x="14910" y="70180"/>
                </a:lnTo>
                <a:lnTo>
                  <a:pt x="14930" y="70310"/>
                </a:lnTo>
                <a:lnTo>
                  <a:pt x="14940" y="70390"/>
                </a:lnTo>
                <a:lnTo>
                  <a:pt x="14940" y="70410"/>
                </a:lnTo>
                <a:lnTo>
                  <a:pt x="14940" y="70420"/>
                </a:lnTo>
                <a:lnTo>
                  <a:pt x="14950" y="70460"/>
                </a:lnTo>
                <a:lnTo>
                  <a:pt x="14960" y="70560"/>
                </a:lnTo>
                <a:lnTo>
                  <a:pt x="14960" y="70570"/>
                </a:lnTo>
                <a:lnTo>
                  <a:pt x="14970" y="70610"/>
                </a:lnTo>
                <a:lnTo>
                  <a:pt x="14970" y="70620"/>
                </a:lnTo>
                <a:lnTo>
                  <a:pt x="14970" y="70630"/>
                </a:lnTo>
                <a:lnTo>
                  <a:pt x="14970" y="70660"/>
                </a:lnTo>
                <a:lnTo>
                  <a:pt x="14970" y="70670"/>
                </a:lnTo>
                <a:lnTo>
                  <a:pt x="14980" y="70680"/>
                </a:lnTo>
                <a:lnTo>
                  <a:pt x="14980" y="70690"/>
                </a:lnTo>
                <a:lnTo>
                  <a:pt x="14980" y="70710"/>
                </a:lnTo>
                <a:lnTo>
                  <a:pt x="14980" y="70720"/>
                </a:lnTo>
                <a:lnTo>
                  <a:pt x="14980" y="70730"/>
                </a:lnTo>
                <a:lnTo>
                  <a:pt x="14980" y="70740"/>
                </a:lnTo>
                <a:lnTo>
                  <a:pt x="14980" y="70750"/>
                </a:lnTo>
                <a:lnTo>
                  <a:pt x="14990" y="70760"/>
                </a:lnTo>
                <a:lnTo>
                  <a:pt x="14990" y="70770"/>
                </a:lnTo>
                <a:lnTo>
                  <a:pt x="14990" y="70780"/>
                </a:lnTo>
                <a:lnTo>
                  <a:pt x="14890" y="70810"/>
                </a:lnTo>
                <a:lnTo>
                  <a:pt x="14860" y="70830"/>
                </a:lnTo>
                <a:lnTo>
                  <a:pt x="14790" y="70880"/>
                </a:lnTo>
                <a:lnTo>
                  <a:pt x="14730" y="70910"/>
                </a:lnTo>
                <a:lnTo>
                  <a:pt x="14700" y="70930"/>
                </a:lnTo>
                <a:lnTo>
                  <a:pt x="14670" y="70950"/>
                </a:lnTo>
                <a:lnTo>
                  <a:pt x="14650" y="70980"/>
                </a:lnTo>
                <a:lnTo>
                  <a:pt x="14640" y="71000"/>
                </a:lnTo>
                <a:lnTo>
                  <a:pt x="14600" y="71060"/>
                </a:lnTo>
                <a:lnTo>
                  <a:pt x="14580" y="71090"/>
                </a:lnTo>
                <a:lnTo>
                  <a:pt x="14580" y="71190"/>
                </a:lnTo>
                <a:lnTo>
                  <a:pt x="14570" y="71240"/>
                </a:lnTo>
                <a:lnTo>
                  <a:pt x="14560" y="71260"/>
                </a:lnTo>
                <a:lnTo>
                  <a:pt x="14550" y="71270"/>
                </a:lnTo>
                <a:lnTo>
                  <a:pt x="14500" y="71310"/>
                </a:lnTo>
                <a:lnTo>
                  <a:pt x="14390" y="71380"/>
                </a:lnTo>
                <a:lnTo>
                  <a:pt x="14320" y="71410"/>
                </a:lnTo>
                <a:lnTo>
                  <a:pt x="14250" y="71440"/>
                </a:lnTo>
                <a:lnTo>
                  <a:pt x="14200" y="71450"/>
                </a:lnTo>
                <a:lnTo>
                  <a:pt x="14110" y="71470"/>
                </a:lnTo>
                <a:lnTo>
                  <a:pt x="14100" y="71470"/>
                </a:lnTo>
                <a:lnTo>
                  <a:pt x="14060" y="71480"/>
                </a:lnTo>
                <a:lnTo>
                  <a:pt x="13920" y="71530"/>
                </a:lnTo>
                <a:lnTo>
                  <a:pt x="13870" y="71540"/>
                </a:lnTo>
                <a:lnTo>
                  <a:pt x="13800" y="71570"/>
                </a:lnTo>
                <a:lnTo>
                  <a:pt x="13670" y="71620"/>
                </a:lnTo>
                <a:lnTo>
                  <a:pt x="13540" y="71670"/>
                </a:lnTo>
                <a:lnTo>
                  <a:pt x="13500" y="71680"/>
                </a:lnTo>
                <a:lnTo>
                  <a:pt x="13400" y="71690"/>
                </a:lnTo>
                <a:lnTo>
                  <a:pt x="13350" y="71700"/>
                </a:lnTo>
                <a:lnTo>
                  <a:pt x="13170" y="71720"/>
                </a:lnTo>
                <a:lnTo>
                  <a:pt x="13100" y="71760"/>
                </a:lnTo>
                <a:lnTo>
                  <a:pt x="13070" y="71830"/>
                </a:lnTo>
                <a:lnTo>
                  <a:pt x="13060" y="71850"/>
                </a:lnTo>
                <a:lnTo>
                  <a:pt x="13040" y="71890"/>
                </a:lnTo>
                <a:lnTo>
                  <a:pt x="13010" y="71960"/>
                </a:lnTo>
                <a:lnTo>
                  <a:pt x="12980" y="72040"/>
                </a:lnTo>
                <a:lnTo>
                  <a:pt x="12970" y="72050"/>
                </a:lnTo>
                <a:lnTo>
                  <a:pt x="12950" y="72080"/>
                </a:lnTo>
                <a:lnTo>
                  <a:pt x="12920" y="72110"/>
                </a:lnTo>
                <a:lnTo>
                  <a:pt x="12900" y="72130"/>
                </a:lnTo>
                <a:lnTo>
                  <a:pt x="12890" y="72140"/>
                </a:lnTo>
                <a:lnTo>
                  <a:pt x="12780" y="72210"/>
                </a:lnTo>
                <a:lnTo>
                  <a:pt x="12580" y="72240"/>
                </a:lnTo>
                <a:lnTo>
                  <a:pt x="12440" y="72240"/>
                </a:lnTo>
                <a:lnTo>
                  <a:pt x="12340" y="72230"/>
                </a:lnTo>
                <a:lnTo>
                  <a:pt x="12090" y="72150"/>
                </a:lnTo>
                <a:lnTo>
                  <a:pt x="11950" y="72130"/>
                </a:lnTo>
                <a:lnTo>
                  <a:pt x="11840" y="72190"/>
                </a:lnTo>
                <a:lnTo>
                  <a:pt x="11800" y="72240"/>
                </a:lnTo>
                <a:lnTo>
                  <a:pt x="11770" y="72300"/>
                </a:lnTo>
                <a:lnTo>
                  <a:pt x="11750" y="72320"/>
                </a:lnTo>
                <a:lnTo>
                  <a:pt x="11740" y="72340"/>
                </a:lnTo>
                <a:lnTo>
                  <a:pt x="11700" y="72400"/>
                </a:lnTo>
                <a:lnTo>
                  <a:pt x="11690" y="72430"/>
                </a:lnTo>
                <a:lnTo>
                  <a:pt x="11660" y="72480"/>
                </a:lnTo>
                <a:lnTo>
                  <a:pt x="11610" y="72560"/>
                </a:lnTo>
                <a:lnTo>
                  <a:pt x="11560" y="72640"/>
                </a:lnTo>
                <a:lnTo>
                  <a:pt x="11480" y="72710"/>
                </a:lnTo>
                <a:lnTo>
                  <a:pt x="11420" y="72750"/>
                </a:lnTo>
                <a:lnTo>
                  <a:pt x="11290" y="72800"/>
                </a:lnTo>
                <a:lnTo>
                  <a:pt x="11220" y="72840"/>
                </a:lnTo>
                <a:lnTo>
                  <a:pt x="11190" y="72850"/>
                </a:lnTo>
                <a:lnTo>
                  <a:pt x="11080" y="72890"/>
                </a:lnTo>
                <a:lnTo>
                  <a:pt x="11010" y="72920"/>
                </a:lnTo>
                <a:lnTo>
                  <a:pt x="10850" y="72960"/>
                </a:lnTo>
                <a:lnTo>
                  <a:pt x="10710" y="72960"/>
                </a:lnTo>
                <a:lnTo>
                  <a:pt x="10680" y="72970"/>
                </a:lnTo>
                <a:lnTo>
                  <a:pt x="10590" y="72970"/>
                </a:lnTo>
                <a:lnTo>
                  <a:pt x="10500" y="72970"/>
                </a:lnTo>
                <a:lnTo>
                  <a:pt x="10480" y="7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