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Blue Nile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Sudan • State Map | Fully Editable Vector Shape</a:t>
            </a:r>
          </a:p>
        </p:txBody>
      </p:sp>
      <p:sp>
        <p:nvSpPr>
          <p:cNvPr id="101" name="Blue Nile"/>
          <p:cNvSpPr/>
          <p:nvPr/>
        </p:nvSpPr>
        <p:spPr>
          <a:xfrm>
            <a:off x="3352647" y="1325880"/>
            <a:ext cx="5486400" cy="4937760"/>
          </a:xfrm>
          <a:custGeom>
            <a:avLst/>
            <a:gdLst/>
            <a:ahLst/>
            <a:cxnLst/>
            <a:rect l="0" t="0" r="100000" b="90000"/>
            <a:pathLst>
              <a:path w="100000" h="90000">
                <a:moveTo>
                  <a:pt x="66140" y="69020"/>
                </a:moveTo>
                <a:lnTo>
                  <a:pt x="66170" y="69000"/>
                </a:lnTo>
                <a:lnTo>
                  <a:pt x="66490" y="68790"/>
                </a:lnTo>
                <a:lnTo>
                  <a:pt x="66620" y="68710"/>
                </a:lnTo>
                <a:lnTo>
                  <a:pt x="66760" y="68660"/>
                </a:lnTo>
                <a:lnTo>
                  <a:pt x="67110" y="68410"/>
                </a:lnTo>
                <a:lnTo>
                  <a:pt x="67290" y="68290"/>
                </a:lnTo>
                <a:lnTo>
                  <a:pt x="68310" y="67660"/>
                </a:lnTo>
                <a:lnTo>
                  <a:pt x="68410" y="67640"/>
                </a:lnTo>
                <a:lnTo>
                  <a:pt x="68460" y="67620"/>
                </a:lnTo>
                <a:lnTo>
                  <a:pt x="69100" y="67190"/>
                </a:lnTo>
                <a:lnTo>
                  <a:pt x="69210" y="67120"/>
                </a:lnTo>
                <a:lnTo>
                  <a:pt x="69850" y="66750"/>
                </a:lnTo>
                <a:lnTo>
                  <a:pt x="70280" y="66630"/>
                </a:lnTo>
                <a:lnTo>
                  <a:pt x="70300" y="66620"/>
                </a:lnTo>
                <a:lnTo>
                  <a:pt x="70540" y="66440"/>
                </a:lnTo>
                <a:lnTo>
                  <a:pt x="70710" y="66350"/>
                </a:lnTo>
                <a:lnTo>
                  <a:pt x="70760" y="66320"/>
                </a:lnTo>
                <a:lnTo>
                  <a:pt x="70930" y="66170"/>
                </a:lnTo>
                <a:lnTo>
                  <a:pt x="70970" y="66140"/>
                </a:lnTo>
                <a:lnTo>
                  <a:pt x="71000" y="66110"/>
                </a:lnTo>
                <a:lnTo>
                  <a:pt x="71000" y="66100"/>
                </a:lnTo>
                <a:lnTo>
                  <a:pt x="71010" y="66100"/>
                </a:lnTo>
                <a:lnTo>
                  <a:pt x="71010" y="66090"/>
                </a:lnTo>
                <a:lnTo>
                  <a:pt x="71020" y="66080"/>
                </a:lnTo>
                <a:lnTo>
                  <a:pt x="71020" y="66070"/>
                </a:lnTo>
                <a:lnTo>
                  <a:pt x="71030" y="66070"/>
                </a:lnTo>
                <a:lnTo>
                  <a:pt x="71040" y="66060"/>
                </a:lnTo>
                <a:lnTo>
                  <a:pt x="71080" y="66020"/>
                </a:lnTo>
                <a:lnTo>
                  <a:pt x="71090" y="66000"/>
                </a:lnTo>
                <a:lnTo>
                  <a:pt x="71110" y="65940"/>
                </a:lnTo>
                <a:lnTo>
                  <a:pt x="71170" y="65890"/>
                </a:lnTo>
                <a:lnTo>
                  <a:pt x="71210" y="65850"/>
                </a:lnTo>
                <a:lnTo>
                  <a:pt x="71230" y="65830"/>
                </a:lnTo>
                <a:lnTo>
                  <a:pt x="71300" y="65770"/>
                </a:lnTo>
                <a:lnTo>
                  <a:pt x="71310" y="65750"/>
                </a:lnTo>
                <a:lnTo>
                  <a:pt x="71340" y="65740"/>
                </a:lnTo>
                <a:lnTo>
                  <a:pt x="71430" y="65670"/>
                </a:lnTo>
                <a:lnTo>
                  <a:pt x="71490" y="65590"/>
                </a:lnTo>
                <a:lnTo>
                  <a:pt x="71500" y="65560"/>
                </a:lnTo>
                <a:lnTo>
                  <a:pt x="71520" y="65490"/>
                </a:lnTo>
                <a:lnTo>
                  <a:pt x="71540" y="65450"/>
                </a:lnTo>
                <a:lnTo>
                  <a:pt x="71580" y="65400"/>
                </a:lnTo>
                <a:lnTo>
                  <a:pt x="71590" y="65380"/>
                </a:lnTo>
                <a:lnTo>
                  <a:pt x="71650" y="65270"/>
                </a:lnTo>
                <a:lnTo>
                  <a:pt x="71660" y="65260"/>
                </a:lnTo>
                <a:lnTo>
                  <a:pt x="71720" y="65190"/>
                </a:lnTo>
                <a:lnTo>
                  <a:pt x="71720" y="65180"/>
                </a:lnTo>
                <a:lnTo>
                  <a:pt x="71740" y="65160"/>
                </a:lnTo>
                <a:lnTo>
                  <a:pt x="71810" y="65080"/>
                </a:lnTo>
                <a:lnTo>
                  <a:pt x="71820" y="65030"/>
                </a:lnTo>
                <a:lnTo>
                  <a:pt x="71840" y="65020"/>
                </a:lnTo>
                <a:lnTo>
                  <a:pt x="71870" y="65000"/>
                </a:lnTo>
                <a:lnTo>
                  <a:pt x="71910" y="65010"/>
                </a:lnTo>
                <a:lnTo>
                  <a:pt x="71970" y="65020"/>
                </a:lnTo>
                <a:lnTo>
                  <a:pt x="72010" y="65060"/>
                </a:lnTo>
                <a:lnTo>
                  <a:pt x="72050" y="65050"/>
                </a:lnTo>
                <a:lnTo>
                  <a:pt x="72120" y="65050"/>
                </a:lnTo>
                <a:lnTo>
                  <a:pt x="72180" y="65080"/>
                </a:lnTo>
                <a:lnTo>
                  <a:pt x="72190" y="65080"/>
                </a:lnTo>
                <a:lnTo>
                  <a:pt x="72410" y="64970"/>
                </a:lnTo>
                <a:lnTo>
                  <a:pt x="72440" y="64950"/>
                </a:lnTo>
                <a:lnTo>
                  <a:pt x="72600" y="64860"/>
                </a:lnTo>
                <a:lnTo>
                  <a:pt x="72670" y="64810"/>
                </a:lnTo>
                <a:lnTo>
                  <a:pt x="72750" y="64770"/>
                </a:lnTo>
                <a:lnTo>
                  <a:pt x="72910" y="64660"/>
                </a:lnTo>
                <a:lnTo>
                  <a:pt x="72970" y="64590"/>
                </a:lnTo>
                <a:lnTo>
                  <a:pt x="72990" y="64520"/>
                </a:lnTo>
                <a:lnTo>
                  <a:pt x="73000" y="64500"/>
                </a:lnTo>
                <a:lnTo>
                  <a:pt x="73050" y="64460"/>
                </a:lnTo>
                <a:lnTo>
                  <a:pt x="73130" y="64480"/>
                </a:lnTo>
                <a:lnTo>
                  <a:pt x="73140" y="64490"/>
                </a:lnTo>
                <a:lnTo>
                  <a:pt x="73170" y="64500"/>
                </a:lnTo>
                <a:lnTo>
                  <a:pt x="73230" y="64530"/>
                </a:lnTo>
                <a:lnTo>
                  <a:pt x="73290" y="64570"/>
                </a:lnTo>
                <a:lnTo>
                  <a:pt x="73390" y="64560"/>
                </a:lnTo>
                <a:lnTo>
                  <a:pt x="73470" y="64610"/>
                </a:lnTo>
                <a:lnTo>
                  <a:pt x="73480" y="64620"/>
                </a:lnTo>
                <a:lnTo>
                  <a:pt x="73550" y="64630"/>
                </a:lnTo>
                <a:lnTo>
                  <a:pt x="73690" y="64670"/>
                </a:lnTo>
                <a:lnTo>
                  <a:pt x="73830" y="64690"/>
                </a:lnTo>
                <a:lnTo>
                  <a:pt x="73960" y="64730"/>
                </a:lnTo>
                <a:lnTo>
                  <a:pt x="74020" y="64720"/>
                </a:lnTo>
                <a:lnTo>
                  <a:pt x="74080" y="64710"/>
                </a:lnTo>
                <a:lnTo>
                  <a:pt x="74170" y="64740"/>
                </a:lnTo>
                <a:lnTo>
                  <a:pt x="74260" y="64820"/>
                </a:lnTo>
                <a:lnTo>
                  <a:pt x="74340" y="64850"/>
                </a:lnTo>
                <a:lnTo>
                  <a:pt x="74430" y="64980"/>
                </a:lnTo>
                <a:lnTo>
                  <a:pt x="74730" y="65150"/>
                </a:lnTo>
                <a:lnTo>
                  <a:pt x="74860" y="65240"/>
                </a:lnTo>
                <a:lnTo>
                  <a:pt x="74920" y="65370"/>
                </a:lnTo>
                <a:lnTo>
                  <a:pt x="74980" y="65510"/>
                </a:lnTo>
                <a:lnTo>
                  <a:pt x="75020" y="65650"/>
                </a:lnTo>
                <a:lnTo>
                  <a:pt x="75080" y="65870"/>
                </a:lnTo>
                <a:lnTo>
                  <a:pt x="75090" y="65920"/>
                </a:lnTo>
                <a:lnTo>
                  <a:pt x="75160" y="66230"/>
                </a:lnTo>
                <a:lnTo>
                  <a:pt x="75190" y="66310"/>
                </a:lnTo>
                <a:lnTo>
                  <a:pt x="75200" y="66360"/>
                </a:lnTo>
                <a:lnTo>
                  <a:pt x="75200" y="66440"/>
                </a:lnTo>
                <a:lnTo>
                  <a:pt x="75250" y="66550"/>
                </a:lnTo>
                <a:lnTo>
                  <a:pt x="75270" y="66640"/>
                </a:lnTo>
                <a:lnTo>
                  <a:pt x="75290" y="66730"/>
                </a:lnTo>
                <a:lnTo>
                  <a:pt x="75320" y="66880"/>
                </a:lnTo>
                <a:lnTo>
                  <a:pt x="75330" y="66900"/>
                </a:lnTo>
                <a:lnTo>
                  <a:pt x="75380" y="67110"/>
                </a:lnTo>
                <a:lnTo>
                  <a:pt x="75420" y="67270"/>
                </a:lnTo>
                <a:lnTo>
                  <a:pt x="75440" y="67360"/>
                </a:lnTo>
                <a:lnTo>
                  <a:pt x="75460" y="67470"/>
                </a:lnTo>
                <a:lnTo>
                  <a:pt x="75580" y="67830"/>
                </a:lnTo>
                <a:lnTo>
                  <a:pt x="75590" y="67850"/>
                </a:lnTo>
                <a:lnTo>
                  <a:pt x="75680" y="67980"/>
                </a:lnTo>
                <a:lnTo>
                  <a:pt x="75830" y="68220"/>
                </a:lnTo>
                <a:lnTo>
                  <a:pt x="75880" y="68310"/>
                </a:lnTo>
                <a:lnTo>
                  <a:pt x="76040" y="68570"/>
                </a:lnTo>
                <a:lnTo>
                  <a:pt x="76210" y="68860"/>
                </a:lnTo>
                <a:lnTo>
                  <a:pt x="76260" y="68950"/>
                </a:lnTo>
                <a:lnTo>
                  <a:pt x="76300" y="69010"/>
                </a:lnTo>
                <a:lnTo>
                  <a:pt x="76300" y="69020"/>
                </a:lnTo>
                <a:lnTo>
                  <a:pt x="76310" y="69020"/>
                </a:lnTo>
                <a:lnTo>
                  <a:pt x="76320" y="69060"/>
                </a:lnTo>
                <a:lnTo>
                  <a:pt x="76360" y="69150"/>
                </a:lnTo>
                <a:lnTo>
                  <a:pt x="76390" y="69540"/>
                </a:lnTo>
                <a:lnTo>
                  <a:pt x="76460" y="69670"/>
                </a:lnTo>
                <a:lnTo>
                  <a:pt x="76510" y="69770"/>
                </a:lnTo>
                <a:lnTo>
                  <a:pt x="76510" y="69810"/>
                </a:lnTo>
                <a:lnTo>
                  <a:pt x="76500" y="70050"/>
                </a:lnTo>
                <a:lnTo>
                  <a:pt x="76500" y="70170"/>
                </a:lnTo>
                <a:lnTo>
                  <a:pt x="76330" y="70560"/>
                </a:lnTo>
                <a:lnTo>
                  <a:pt x="76120" y="71050"/>
                </a:lnTo>
                <a:lnTo>
                  <a:pt x="75990" y="71230"/>
                </a:lnTo>
                <a:lnTo>
                  <a:pt x="75970" y="71280"/>
                </a:lnTo>
                <a:lnTo>
                  <a:pt x="75870" y="71540"/>
                </a:lnTo>
                <a:lnTo>
                  <a:pt x="75850" y="71590"/>
                </a:lnTo>
                <a:lnTo>
                  <a:pt x="75840" y="71600"/>
                </a:lnTo>
                <a:lnTo>
                  <a:pt x="75830" y="71610"/>
                </a:lnTo>
                <a:lnTo>
                  <a:pt x="75810" y="71650"/>
                </a:lnTo>
                <a:lnTo>
                  <a:pt x="75790" y="71670"/>
                </a:lnTo>
                <a:lnTo>
                  <a:pt x="75800" y="71710"/>
                </a:lnTo>
                <a:lnTo>
                  <a:pt x="75780" y="71730"/>
                </a:lnTo>
                <a:lnTo>
                  <a:pt x="75740" y="71750"/>
                </a:lnTo>
                <a:lnTo>
                  <a:pt x="75700" y="71760"/>
                </a:lnTo>
                <a:lnTo>
                  <a:pt x="75690" y="71780"/>
                </a:lnTo>
                <a:lnTo>
                  <a:pt x="75700" y="71810"/>
                </a:lnTo>
                <a:lnTo>
                  <a:pt x="75730" y="71810"/>
                </a:lnTo>
                <a:lnTo>
                  <a:pt x="75760" y="71810"/>
                </a:lnTo>
                <a:lnTo>
                  <a:pt x="75790" y="71830"/>
                </a:lnTo>
                <a:lnTo>
                  <a:pt x="75830" y="71830"/>
                </a:lnTo>
                <a:lnTo>
                  <a:pt x="75850" y="71840"/>
                </a:lnTo>
                <a:lnTo>
                  <a:pt x="75860" y="71840"/>
                </a:lnTo>
                <a:lnTo>
                  <a:pt x="75870" y="71840"/>
                </a:lnTo>
                <a:lnTo>
                  <a:pt x="75880" y="71850"/>
                </a:lnTo>
                <a:lnTo>
                  <a:pt x="75890" y="71860"/>
                </a:lnTo>
                <a:lnTo>
                  <a:pt x="75890" y="71870"/>
                </a:lnTo>
                <a:lnTo>
                  <a:pt x="75920" y="71900"/>
                </a:lnTo>
                <a:lnTo>
                  <a:pt x="75970" y="71950"/>
                </a:lnTo>
                <a:lnTo>
                  <a:pt x="76000" y="71990"/>
                </a:lnTo>
                <a:lnTo>
                  <a:pt x="76000" y="72000"/>
                </a:lnTo>
                <a:lnTo>
                  <a:pt x="76070" y="72070"/>
                </a:lnTo>
                <a:lnTo>
                  <a:pt x="76060" y="72150"/>
                </a:lnTo>
                <a:lnTo>
                  <a:pt x="75940" y="72500"/>
                </a:lnTo>
                <a:lnTo>
                  <a:pt x="75930" y="72550"/>
                </a:lnTo>
                <a:lnTo>
                  <a:pt x="75670" y="73350"/>
                </a:lnTo>
                <a:lnTo>
                  <a:pt x="75830" y="73510"/>
                </a:lnTo>
                <a:lnTo>
                  <a:pt x="75860" y="73530"/>
                </a:lnTo>
                <a:lnTo>
                  <a:pt x="75860" y="73560"/>
                </a:lnTo>
                <a:lnTo>
                  <a:pt x="75890" y="73600"/>
                </a:lnTo>
                <a:lnTo>
                  <a:pt x="75910" y="73630"/>
                </a:lnTo>
                <a:lnTo>
                  <a:pt x="75920" y="73630"/>
                </a:lnTo>
                <a:lnTo>
                  <a:pt x="75920" y="73640"/>
                </a:lnTo>
                <a:lnTo>
                  <a:pt x="75910" y="73660"/>
                </a:lnTo>
                <a:lnTo>
                  <a:pt x="75910" y="73670"/>
                </a:lnTo>
                <a:lnTo>
                  <a:pt x="75900" y="73760"/>
                </a:lnTo>
                <a:lnTo>
                  <a:pt x="75630" y="73980"/>
                </a:lnTo>
                <a:lnTo>
                  <a:pt x="75450" y="74140"/>
                </a:lnTo>
                <a:lnTo>
                  <a:pt x="75410" y="74170"/>
                </a:lnTo>
                <a:lnTo>
                  <a:pt x="75340" y="74230"/>
                </a:lnTo>
                <a:lnTo>
                  <a:pt x="75320" y="74240"/>
                </a:lnTo>
                <a:lnTo>
                  <a:pt x="75320" y="74320"/>
                </a:lnTo>
                <a:lnTo>
                  <a:pt x="75310" y="74390"/>
                </a:lnTo>
                <a:lnTo>
                  <a:pt x="75300" y="74470"/>
                </a:lnTo>
                <a:lnTo>
                  <a:pt x="75270" y="74500"/>
                </a:lnTo>
                <a:lnTo>
                  <a:pt x="75210" y="74540"/>
                </a:lnTo>
                <a:lnTo>
                  <a:pt x="75160" y="74570"/>
                </a:lnTo>
                <a:lnTo>
                  <a:pt x="75090" y="74580"/>
                </a:lnTo>
                <a:lnTo>
                  <a:pt x="75050" y="74580"/>
                </a:lnTo>
                <a:lnTo>
                  <a:pt x="75010" y="74620"/>
                </a:lnTo>
                <a:lnTo>
                  <a:pt x="74990" y="74630"/>
                </a:lnTo>
                <a:lnTo>
                  <a:pt x="74990" y="74640"/>
                </a:lnTo>
                <a:lnTo>
                  <a:pt x="74950" y="74640"/>
                </a:lnTo>
                <a:lnTo>
                  <a:pt x="74890" y="74590"/>
                </a:lnTo>
                <a:lnTo>
                  <a:pt x="74880" y="74580"/>
                </a:lnTo>
                <a:lnTo>
                  <a:pt x="74890" y="74570"/>
                </a:lnTo>
                <a:lnTo>
                  <a:pt x="74890" y="74560"/>
                </a:lnTo>
                <a:lnTo>
                  <a:pt x="74910" y="74540"/>
                </a:lnTo>
                <a:lnTo>
                  <a:pt x="74920" y="74500"/>
                </a:lnTo>
                <a:lnTo>
                  <a:pt x="74910" y="74500"/>
                </a:lnTo>
                <a:lnTo>
                  <a:pt x="74900" y="74500"/>
                </a:lnTo>
                <a:lnTo>
                  <a:pt x="74800" y="74510"/>
                </a:lnTo>
                <a:lnTo>
                  <a:pt x="74780" y="74500"/>
                </a:lnTo>
                <a:lnTo>
                  <a:pt x="74740" y="74460"/>
                </a:lnTo>
                <a:lnTo>
                  <a:pt x="74710" y="74430"/>
                </a:lnTo>
                <a:lnTo>
                  <a:pt x="74580" y="74310"/>
                </a:lnTo>
                <a:lnTo>
                  <a:pt x="74550" y="74280"/>
                </a:lnTo>
                <a:lnTo>
                  <a:pt x="74530" y="74260"/>
                </a:lnTo>
                <a:lnTo>
                  <a:pt x="74470" y="74180"/>
                </a:lnTo>
                <a:lnTo>
                  <a:pt x="74410" y="74120"/>
                </a:lnTo>
                <a:lnTo>
                  <a:pt x="74350" y="74080"/>
                </a:lnTo>
                <a:lnTo>
                  <a:pt x="74330" y="74070"/>
                </a:lnTo>
                <a:lnTo>
                  <a:pt x="74320" y="74050"/>
                </a:lnTo>
                <a:lnTo>
                  <a:pt x="74290" y="74020"/>
                </a:lnTo>
                <a:lnTo>
                  <a:pt x="74220" y="73960"/>
                </a:lnTo>
                <a:lnTo>
                  <a:pt x="74160" y="73900"/>
                </a:lnTo>
                <a:lnTo>
                  <a:pt x="74010" y="73770"/>
                </a:lnTo>
                <a:lnTo>
                  <a:pt x="73880" y="73650"/>
                </a:lnTo>
                <a:lnTo>
                  <a:pt x="73810" y="73690"/>
                </a:lnTo>
                <a:lnTo>
                  <a:pt x="73420" y="73970"/>
                </a:lnTo>
                <a:lnTo>
                  <a:pt x="73380" y="74000"/>
                </a:lnTo>
                <a:lnTo>
                  <a:pt x="73300" y="74060"/>
                </a:lnTo>
                <a:lnTo>
                  <a:pt x="73150" y="74170"/>
                </a:lnTo>
                <a:lnTo>
                  <a:pt x="73130" y="74190"/>
                </a:lnTo>
                <a:lnTo>
                  <a:pt x="73120" y="74220"/>
                </a:lnTo>
                <a:lnTo>
                  <a:pt x="73020" y="74280"/>
                </a:lnTo>
                <a:lnTo>
                  <a:pt x="72990" y="74300"/>
                </a:lnTo>
                <a:lnTo>
                  <a:pt x="72580" y="75040"/>
                </a:lnTo>
                <a:lnTo>
                  <a:pt x="72520" y="75150"/>
                </a:lnTo>
                <a:lnTo>
                  <a:pt x="72440" y="75240"/>
                </a:lnTo>
                <a:lnTo>
                  <a:pt x="72320" y="75400"/>
                </a:lnTo>
                <a:lnTo>
                  <a:pt x="72250" y="75470"/>
                </a:lnTo>
                <a:lnTo>
                  <a:pt x="72160" y="75570"/>
                </a:lnTo>
                <a:lnTo>
                  <a:pt x="72180" y="75660"/>
                </a:lnTo>
                <a:lnTo>
                  <a:pt x="72210" y="75820"/>
                </a:lnTo>
                <a:lnTo>
                  <a:pt x="72220" y="75870"/>
                </a:lnTo>
                <a:lnTo>
                  <a:pt x="72290" y="76220"/>
                </a:lnTo>
                <a:lnTo>
                  <a:pt x="72290" y="76230"/>
                </a:lnTo>
                <a:lnTo>
                  <a:pt x="72250" y="76380"/>
                </a:lnTo>
                <a:lnTo>
                  <a:pt x="72240" y="76440"/>
                </a:lnTo>
                <a:lnTo>
                  <a:pt x="72280" y="76620"/>
                </a:lnTo>
                <a:lnTo>
                  <a:pt x="72290" y="76640"/>
                </a:lnTo>
                <a:lnTo>
                  <a:pt x="72370" y="76910"/>
                </a:lnTo>
                <a:lnTo>
                  <a:pt x="72430" y="77120"/>
                </a:lnTo>
                <a:lnTo>
                  <a:pt x="72440" y="77160"/>
                </a:lnTo>
                <a:lnTo>
                  <a:pt x="72470" y="77290"/>
                </a:lnTo>
                <a:lnTo>
                  <a:pt x="72480" y="77340"/>
                </a:lnTo>
                <a:lnTo>
                  <a:pt x="72490" y="77370"/>
                </a:lnTo>
                <a:lnTo>
                  <a:pt x="72450" y="77540"/>
                </a:lnTo>
                <a:lnTo>
                  <a:pt x="72360" y="77980"/>
                </a:lnTo>
                <a:lnTo>
                  <a:pt x="72230" y="78110"/>
                </a:lnTo>
                <a:lnTo>
                  <a:pt x="72200" y="78140"/>
                </a:lnTo>
                <a:lnTo>
                  <a:pt x="72140" y="78180"/>
                </a:lnTo>
                <a:lnTo>
                  <a:pt x="72050" y="78250"/>
                </a:lnTo>
                <a:lnTo>
                  <a:pt x="71960" y="78310"/>
                </a:lnTo>
                <a:lnTo>
                  <a:pt x="71930" y="78330"/>
                </a:lnTo>
                <a:lnTo>
                  <a:pt x="71910" y="78430"/>
                </a:lnTo>
                <a:lnTo>
                  <a:pt x="71860" y="78480"/>
                </a:lnTo>
                <a:lnTo>
                  <a:pt x="71820" y="78700"/>
                </a:lnTo>
                <a:lnTo>
                  <a:pt x="71800" y="78770"/>
                </a:lnTo>
                <a:lnTo>
                  <a:pt x="71730" y="79150"/>
                </a:lnTo>
                <a:lnTo>
                  <a:pt x="71370" y="79960"/>
                </a:lnTo>
                <a:lnTo>
                  <a:pt x="71320" y="80150"/>
                </a:lnTo>
                <a:lnTo>
                  <a:pt x="71310" y="80190"/>
                </a:lnTo>
                <a:lnTo>
                  <a:pt x="71290" y="80280"/>
                </a:lnTo>
                <a:lnTo>
                  <a:pt x="71270" y="80340"/>
                </a:lnTo>
                <a:lnTo>
                  <a:pt x="71080" y="81090"/>
                </a:lnTo>
                <a:lnTo>
                  <a:pt x="71100" y="81390"/>
                </a:lnTo>
                <a:lnTo>
                  <a:pt x="71040" y="81390"/>
                </a:lnTo>
                <a:lnTo>
                  <a:pt x="70950" y="81390"/>
                </a:lnTo>
                <a:lnTo>
                  <a:pt x="70820" y="81390"/>
                </a:lnTo>
                <a:lnTo>
                  <a:pt x="70710" y="81390"/>
                </a:lnTo>
                <a:lnTo>
                  <a:pt x="70660" y="81390"/>
                </a:lnTo>
                <a:lnTo>
                  <a:pt x="70510" y="81380"/>
                </a:lnTo>
                <a:lnTo>
                  <a:pt x="70500" y="81380"/>
                </a:lnTo>
                <a:lnTo>
                  <a:pt x="70350" y="81380"/>
                </a:lnTo>
                <a:lnTo>
                  <a:pt x="70300" y="81380"/>
                </a:lnTo>
                <a:lnTo>
                  <a:pt x="70190" y="81380"/>
                </a:lnTo>
                <a:lnTo>
                  <a:pt x="70170" y="81380"/>
                </a:lnTo>
                <a:lnTo>
                  <a:pt x="70160" y="81380"/>
                </a:lnTo>
                <a:lnTo>
                  <a:pt x="70140" y="81380"/>
                </a:lnTo>
                <a:lnTo>
                  <a:pt x="70130" y="81380"/>
                </a:lnTo>
                <a:lnTo>
                  <a:pt x="70080" y="81390"/>
                </a:lnTo>
                <a:lnTo>
                  <a:pt x="70070" y="81390"/>
                </a:lnTo>
                <a:lnTo>
                  <a:pt x="70070" y="81370"/>
                </a:lnTo>
                <a:lnTo>
                  <a:pt x="70060" y="81350"/>
                </a:lnTo>
                <a:lnTo>
                  <a:pt x="70040" y="81300"/>
                </a:lnTo>
                <a:lnTo>
                  <a:pt x="70010" y="81170"/>
                </a:lnTo>
                <a:lnTo>
                  <a:pt x="70000" y="81120"/>
                </a:lnTo>
                <a:lnTo>
                  <a:pt x="70000" y="81090"/>
                </a:lnTo>
                <a:lnTo>
                  <a:pt x="70000" y="80970"/>
                </a:lnTo>
                <a:lnTo>
                  <a:pt x="70000" y="80930"/>
                </a:lnTo>
                <a:lnTo>
                  <a:pt x="70000" y="80840"/>
                </a:lnTo>
                <a:lnTo>
                  <a:pt x="70000" y="80820"/>
                </a:lnTo>
                <a:lnTo>
                  <a:pt x="70010" y="80750"/>
                </a:lnTo>
                <a:lnTo>
                  <a:pt x="70000" y="80730"/>
                </a:lnTo>
                <a:lnTo>
                  <a:pt x="70000" y="80700"/>
                </a:lnTo>
                <a:lnTo>
                  <a:pt x="70010" y="80670"/>
                </a:lnTo>
                <a:lnTo>
                  <a:pt x="70020" y="80630"/>
                </a:lnTo>
                <a:lnTo>
                  <a:pt x="70030" y="80580"/>
                </a:lnTo>
                <a:lnTo>
                  <a:pt x="70050" y="80500"/>
                </a:lnTo>
                <a:lnTo>
                  <a:pt x="70050" y="80450"/>
                </a:lnTo>
                <a:lnTo>
                  <a:pt x="70060" y="80390"/>
                </a:lnTo>
                <a:lnTo>
                  <a:pt x="70070" y="80360"/>
                </a:lnTo>
                <a:lnTo>
                  <a:pt x="70100" y="80280"/>
                </a:lnTo>
                <a:lnTo>
                  <a:pt x="70110" y="80250"/>
                </a:lnTo>
                <a:lnTo>
                  <a:pt x="70120" y="80220"/>
                </a:lnTo>
                <a:lnTo>
                  <a:pt x="70130" y="80180"/>
                </a:lnTo>
                <a:lnTo>
                  <a:pt x="70140" y="80130"/>
                </a:lnTo>
                <a:lnTo>
                  <a:pt x="70250" y="79900"/>
                </a:lnTo>
                <a:lnTo>
                  <a:pt x="70260" y="79900"/>
                </a:lnTo>
                <a:lnTo>
                  <a:pt x="70280" y="79880"/>
                </a:lnTo>
                <a:lnTo>
                  <a:pt x="70310" y="79870"/>
                </a:lnTo>
                <a:lnTo>
                  <a:pt x="70330" y="79850"/>
                </a:lnTo>
                <a:lnTo>
                  <a:pt x="70340" y="79830"/>
                </a:lnTo>
                <a:lnTo>
                  <a:pt x="70350" y="79810"/>
                </a:lnTo>
                <a:lnTo>
                  <a:pt x="70370" y="79790"/>
                </a:lnTo>
                <a:lnTo>
                  <a:pt x="70380" y="79760"/>
                </a:lnTo>
                <a:lnTo>
                  <a:pt x="70390" y="79740"/>
                </a:lnTo>
                <a:lnTo>
                  <a:pt x="70420" y="79710"/>
                </a:lnTo>
                <a:lnTo>
                  <a:pt x="70430" y="79690"/>
                </a:lnTo>
                <a:lnTo>
                  <a:pt x="70440" y="79660"/>
                </a:lnTo>
                <a:lnTo>
                  <a:pt x="70430" y="79610"/>
                </a:lnTo>
                <a:lnTo>
                  <a:pt x="70430" y="79600"/>
                </a:lnTo>
                <a:lnTo>
                  <a:pt x="70440" y="79560"/>
                </a:lnTo>
                <a:lnTo>
                  <a:pt x="70440" y="79520"/>
                </a:lnTo>
                <a:lnTo>
                  <a:pt x="70460" y="79460"/>
                </a:lnTo>
                <a:lnTo>
                  <a:pt x="70460" y="79450"/>
                </a:lnTo>
                <a:lnTo>
                  <a:pt x="70470" y="79430"/>
                </a:lnTo>
                <a:lnTo>
                  <a:pt x="70480" y="79390"/>
                </a:lnTo>
                <a:lnTo>
                  <a:pt x="70490" y="79340"/>
                </a:lnTo>
                <a:lnTo>
                  <a:pt x="70480" y="79310"/>
                </a:lnTo>
                <a:lnTo>
                  <a:pt x="70490" y="79290"/>
                </a:lnTo>
                <a:lnTo>
                  <a:pt x="70500" y="79270"/>
                </a:lnTo>
                <a:lnTo>
                  <a:pt x="70520" y="79240"/>
                </a:lnTo>
                <a:lnTo>
                  <a:pt x="70550" y="79190"/>
                </a:lnTo>
                <a:lnTo>
                  <a:pt x="70570" y="79120"/>
                </a:lnTo>
                <a:lnTo>
                  <a:pt x="70580" y="79060"/>
                </a:lnTo>
                <a:lnTo>
                  <a:pt x="70570" y="79020"/>
                </a:lnTo>
                <a:lnTo>
                  <a:pt x="70560" y="78990"/>
                </a:lnTo>
                <a:lnTo>
                  <a:pt x="70550" y="78960"/>
                </a:lnTo>
                <a:lnTo>
                  <a:pt x="70550" y="78940"/>
                </a:lnTo>
                <a:lnTo>
                  <a:pt x="70560" y="78910"/>
                </a:lnTo>
                <a:lnTo>
                  <a:pt x="70560" y="78880"/>
                </a:lnTo>
                <a:lnTo>
                  <a:pt x="70550" y="78840"/>
                </a:lnTo>
                <a:lnTo>
                  <a:pt x="70550" y="78820"/>
                </a:lnTo>
                <a:lnTo>
                  <a:pt x="70550" y="78790"/>
                </a:lnTo>
                <a:lnTo>
                  <a:pt x="70560" y="78750"/>
                </a:lnTo>
                <a:lnTo>
                  <a:pt x="70580" y="78690"/>
                </a:lnTo>
                <a:lnTo>
                  <a:pt x="70600" y="78660"/>
                </a:lnTo>
                <a:lnTo>
                  <a:pt x="70610" y="78630"/>
                </a:lnTo>
                <a:lnTo>
                  <a:pt x="70610" y="78590"/>
                </a:lnTo>
                <a:lnTo>
                  <a:pt x="70600" y="78550"/>
                </a:lnTo>
                <a:lnTo>
                  <a:pt x="70580" y="78510"/>
                </a:lnTo>
                <a:lnTo>
                  <a:pt x="70570" y="78460"/>
                </a:lnTo>
                <a:lnTo>
                  <a:pt x="70570" y="78400"/>
                </a:lnTo>
                <a:lnTo>
                  <a:pt x="70580" y="78360"/>
                </a:lnTo>
                <a:lnTo>
                  <a:pt x="70580" y="78320"/>
                </a:lnTo>
                <a:lnTo>
                  <a:pt x="70590" y="78290"/>
                </a:lnTo>
                <a:lnTo>
                  <a:pt x="70570" y="78260"/>
                </a:lnTo>
                <a:lnTo>
                  <a:pt x="70560" y="78240"/>
                </a:lnTo>
                <a:lnTo>
                  <a:pt x="70510" y="78190"/>
                </a:lnTo>
                <a:lnTo>
                  <a:pt x="70480" y="78150"/>
                </a:lnTo>
                <a:lnTo>
                  <a:pt x="70450" y="78120"/>
                </a:lnTo>
                <a:lnTo>
                  <a:pt x="70450" y="78090"/>
                </a:lnTo>
                <a:lnTo>
                  <a:pt x="70450" y="78020"/>
                </a:lnTo>
                <a:lnTo>
                  <a:pt x="70440" y="78000"/>
                </a:lnTo>
                <a:lnTo>
                  <a:pt x="70440" y="77970"/>
                </a:lnTo>
                <a:lnTo>
                  <a:pt x="70430" y="77930"/>
                </a:lnTo>
                <a:lnTo>
                  <a:pt x="70430" y="77910"/>
                </a:lnTo>
                <a:lnTo>
                  <a:pt x="70440" y="77890"/>
                </a:lnTo>
                <a:lnTo>
                  <a:pt x="70460" y="77850"/>
                </a:lnTo>
                <a:lnTo>
                  <a:pt x="70450" y="77810"/>
                </a:lnTo>
                <a:lnTo>
                  <a:pt x="70430" y="77780"/>
                </a:lnTo>
                <a:lnTo>
                  <a:pt x="70390" y="77750"/>
                </a:lnTo>
                <a:lnTo>
                  <a:pt x="70340" y="77740"/>
                </a:lnTo>
                <a:lnTo>
                  <a:pt x="70300" y="77730"/>
                </a:lnTo>
                <a:lnTo>
                  <a:pt x="70240" y="77730"/>
                </a:lnTo>
                <a:lnTo>
                  <a:pt x="70200" y="77730"/>
                </a:lnTo>
                <a:lnTo>
                  <a:pt x="70190" y="77730"/>
                </a:lnTo>
                <a:lnTo>
                  <a:pt x="70160" y="77670"/>
                </a:lnTo>
                <a:lnTo>
                  <a:pt x="70080" y="77570"/>
                </a:lnTo>
                <a:lnTo>
                  <a:pt x="69870" y="77400"/>
                </a:lnTo>
                <a:lnTo>
                  <a:pt x="69580" y="76940"/>
                </a:lnTo>
                <a:lnTo>
                  <a:pt x="69520" y="76830"/>
                </a:lnTo>
                <a:lnTo>
                  <a:pt x="69490" y="76770"/>
                </a:lnTo>
                <a:lnTo>
                  <a:pt x="69350" y="76640"/>
                </a:lnTo>
                <a:lnTo>
                  <a:pt x="69140" y="76480"/>
                </a:lnTo>
                <a:lnTo>
                  <a:pt x="69130" y="76460"/>
                </a:lnTo>
                <a:lnTo>
                  <a:pt x="68830" y="76210"/>
                </a:lnTo>
                <a:lnTo>
                  <a:pt x="68810" y="76200"/>
                </a:lnTo>
                <a:lnTo>
                  <a:pt x="68090" y="75340"/>
                </a:lnTo>
                <a:lnTo>
                  <a:pt x="67890" y="75100"/>
                </a:lnTo>
                <a:lnTo>
                  <a:pt x="67810" y="75000"/>
                </a:lnTo>
                <a:lnTo>
                  <a:pt x="67650" y="74960"/>
                </a:lnTo>
                <a:lnTo>
                  <a:pt x="67120" y="74800"/>
                </a:lnTo>
                <a:lnTo>
                  <a:pt x="66380" y="74580"/>
                </a:lnTo>
                <a:lnTo>
                  <a:pt x="66490" y="74310"/>
                </a:lnTo>
                <a:lnTo>
                  <a:pt x="66630" y="74060"/>
                </a:lnTo>
                <a:lnTo>
                  <a:pt x="66540" y="73570"/>
                </a:lnTo>
                <a:lnTo>
                  <a:pt x="66520" y="73430"/>
                </a:lnTo>
                <a:lnTo>
                  <a:pt x="66460" y="73130"/>
                </a:lnTo>
                <a:lnTo>
                  <a:pt x="66480" y="73100"/>
                </a:lnTo>
                <a:lnTo>
                  <a:pt x="66280" y="71920"/>
                </a:lnTo>
                <a:lnTo>
                  <a:pt x="66260" y="71740"/>
                </a:lnTo>
                <a:lnTo>
                  <a:pt x="66130" y="70980"/>
                </a:lnTo>
                <a:lnTo>
                  <a:pt x="66100" y="70470"/>
                </a:lnTo>
                <a:lnTo>
                  <a:pt x="66010" y="70030"/>
                </a:lnTo>
                <a:lnTo>
                  <a:pt x="65950" y="69640"/>
                </a:lnTo>
                <a:lnTo>
                  <a:pt x="66130" y="69040"/>
                </a:lnTo>
                <a:lnTo>
                  <a:pt x="66140" y="69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