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Yāpanaya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Yāpana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610" y="13310"/>
                </a:moveTo>
                <a:lnTo>
                  <a:pt x="46470" y="13430"/>
                </a:lnTo>
                <a:lnTo>
                  <a:pt x="46350" y="13510"/>
                </a:lnTo>
                <a:lnTo>
                  <a:pt x="44780" y="12430"/>
                </a:lnTo>
                <a:lnTo>
                  <a:pt x="44240" y="12180"/>
                </a:lnTo>
                <a:lnTo>
                  <a:pt x="43760" y="12070"/>
                </a:lnTo>
                <a:lnTo>
                  <a:pt x="43690" y="12040"/>
                </a:lnTo>
                <a:lnTo>
                  <a:pt x="43620" y="12010"/>
                </a:lnTo>
                <a:lnTo>
                  <a:pt x="43210" y="11690"/>
                </a:lnTo>
                <a:lnTo>
                  <a:pt x="43050" y="11600"/>
                </a:lnTo>
                <a:lnTo>
                  <a:pt x="42890" y="11570"/>
                </a:lnTo>
                <a:lnTo>
                  <a:pt x="42700" y="11580"/>
                </a:lnTo>
                <a:lnTo>
                  <a:pt x="42660" y="11350"/>
                </a:lnTo>
                <a:lnTo>
                  <a:pt x="42360" y="10450"/>
                </a:lnTo>
                <a:lnTo>
                  <a:pt x="42420" y="10480"/>
                </a:lnTo>
                <a:lnTo>
                  <a:pt x="42420" y="10300"/>
                </a:lnTo>
                <a:lnTo>
                  <a:pt x="41580" y="9880"/>
                </a:lnTo>
                <a:lnTo>
                  <a:pt x="39550" y="8210"/>
                </a:lnTo>
                <a:lnTo>
                  <a:pt x="37890" y="6290"/>
                </a:lnTo>
                <a:lnTo>
                  <a:pt x="37050" y="5830"/>
                </a:lnTo>
                <a:lnTo>
                  <a:pt x="35730" y="5520"/>
                </a:lnTo>
                <a:lnTo>
                  <a:pt x="35380" y="5270"/>
                </a:lnTo>
                <a:lnTo>
                  <a:pt x="35330" y="4910"/>
                </a:lnTo>
                <a:lnTo>
                  <a:pt x="35820" y="4700"/>
                </a:lnTo>
                <a:lnTo>
                  <a:pt x="35970" y="4670"/>
                </a:lnTo>
                <a:lnTo>
                  <a:pt x="36450" y="4590"/>
                </a:lnTo>
                <a:lnTo>
                  <a:pt x="37410" y="4550"/>
                </a:lnTo>
                <a:lnTo>
                  <a:pt x="37870" y="4630"/>
                </a:lnTo>
                <a:lnTo>
                  <a:pt x="38190" y="4860"/>
                </a:lnTo>
                <a:lnTo>
                  <a:pt x="38400" y="5620"/>
                </a:lnTo>
                <a:lnTo>
                  <a:pt x="38610" y="5940"/>
                </a:lnTo>
                <a:lnTo>
                  <a:pt x="41630" y="9510"/>
                </a:lnTo>
                <a:lnTo>
                  <a:pt x="42070" y="9830"/>
                </a:lnTo>
                <a:lnTo>
                  <a:pt x="42970" y="10350"/>
                </a:lnTo>
                <a:lnTo>
                  <a:pt x="46610" y="13310"/>
                </a:lnTo>
                <a:close/>
                <a:moveTo>
                  <a:pt x="38080" y="9550"/>
                </a:moveTo>
                <a:lnTo>
                  <a:pt x="36900" y="9030"/>
                </a:lnTo>
                <a:lnTo>
                  <a:pt x="36470" y="8780"/>
                </a:lnTo>
                <a:lnTo>
                  <a:pt x="36180" y="8780"/>
                </a:lnTo>
                <a:lnTo>
                  <a:pt x="36240" y="9350"/>
                </a:lnTo>
                <a:lnTo>
                  <a:pt x="36400" y="9510"/>
                </a:lnTo>
                <a:lnTo>
                  <a:pt x="36640" y="9700"/>
                </a:lnTo>
                <a:lnTo>
                  <a:pt x="36790" y="9930"/>
                </a:lnTo>
                <a:lnTo>
                  <a:pt x="36640" y="10230"/>
                </a:lnTo>
                <a:lnTo>
                  <a:pt x="36470" y="10290"/>
                </a:lnTo>
                <a:lnTo>
                  <a:pt x="36300" y="10190"/>
                </a:lnTo>
                <a:lnTo>
                  <a:pt x="36150" y="10060"/>
                </a:lnTo>
                <a:lnTo>
                  <a:pt x="35700" y="9830"/>
                </a:lnTo>
                <a:lnTo>
                  <a:pt x="34840" y="9080"/>
                </a:lnTo>
                <a:lnTo>
                  <a:pt x="34350" y="8870"/>
                </a:lnTo>
                <a:lnTo>
                  <a:pt x="34600" y="9150"/>
                </a:lnTo>
                <a:lnTo>
                  <a:pt x="35050" y="9540"/>
                </a:lnTo>
                <a:lnTo>
                  <a:pt x="35310" y="9820"/>
                </a:lnTo>
                <a:lnTo>
                  <a:pt x="34750" y="9720"/>
                </a:lnTo>
                <a:lnTo>
                  <a:pt x="34200" y="9490"/>
                </a:lnTo>
                <a:lnTo>
                  <a:pt x="33090" y="8870"/>
                </a:lnTo>
                <a:lnTo>
                  <a:pt x="32200" y="8170"/>
                </a:lnTo>
                <a:lnTo>
                  <a:pt x="31680" y="7980"/>
                </a:lnTo>
                <a:lnTo>
                  <a:pt x="31630" y="7950"/>
                </a:lnTo>
                <a:lnTo>
                  <a:pt x="31430" y="7820"/>
                </a:lnTo>
                <a:lnTo>
                  <a:pt x="31240" y="7740"/>
                </a:lnTo>
                <a:lnTo>
                  <a:pt x="31210" y="7910"/>
                </a:lnTo>
                <a:lnTo>
                  <a:pt x="30960" y="7740"/>
                </a:lnTo>
                <a:lnTo>
                  <a:pt x="30860" y="7510"/>
                </a:lnTo>
                <a:lnTo>
                  <a:pt x="30820" y="7240"/>
                </a:lnTo>
                <a:lnTo>
                  <a:pt x="30730" y="6940"/>
                </a:lnTo>
                <a:lnTo>
                  <a:pt x="30580" y="6680"/>
                </a:lnTo>
                <a:lnTo>
                  <a:pt x="30490" y="6560"/>
                </a:lnTo>
                <a:lnTo>
                  <a:pt x="30250" y="6250"/>
                </a:lnTo>
                <a:lnTo>
                  <a:pt x="30100" y="5980"/>
                </a:lnTo>
                <a:lnTo>
                  <a:pt x="30600" y="5730"/>
                </a:lnTo>
                <a:lnTo>
                  <a:pt x="31510" y="4880"/>
                </a:lnTo>
                <a:lnTo>
                  <a:pt x="31910" y="4700"/>
                </a:lnTo>
                <a:lnTo>
                  <a:pt x="31920" y="4700"/>
                </a:lnTo>
                <a:lnTo>
                  <a:pt x="33720" y="4860"/>
                </a:lnTo>
                <a:lnTo>
                  <a:pt x="34660" y="4750"/>
                </a:lnTo>
                <a:lnTo>
                  <a:pt x="35000" y="4790"/>
                </a:lnTo>
                <a:lnTo>
                  <a:pt x="35140" y="5110"/>
                </a:lnTo>
                <a:lnTo>
                  <a:pt x="35110" y="5600"/>
                </a:lnTo>
                <a:lnTo>
                  <a:pt x="35180" y="5770"/>
                </a:lnTo>
                <a:lnTo>
                  <a:pt x="35380" y="5830"/>
                </a:lnTo>
                <a:lnTo>
                  <a:pt x="35570" y="5860"/>
                </a:lnTo>
                <a:lnTo>
                  <a:pt x="36120" y="6000"/>
                </a:lnTo>
                <a:lnTo>
                  <a:pt x="36240" y="6070"/>
                </a:lnTo>
                <a:lnTo>
                  <a:pt x="36340" y="6270"/>
                </a:lnTo>
                <a:lnTo>
                  <a:pt x="36590" y="6260"/>
                </a:lnTo>
                <a:lnTo>
                  <a:pt x="36780" y="6200"/>
                </a:lnTo>
                <a:lnTo>
                  <a:pt x="36860" y="6180"/>
                </a:lnTo>
                <a:lnTo>
                  <a:pt x="36970" y="6160"/>
                </a:lnTo>
                <a:lnTo>
                  <a:pt x="37050" y="6150"/>
                </a:lnTo>
                <a:lnTo>
                  <a:pt x="37230" y="6260"/>
                </a:lnTo>
                <a:lnTo>
                  <a:pt x="37310" y="6300"/>
                </a:lnTo>
                <a:lnTo>
                  <a:pt x="37950" y="7010"/>
                </a:lnTo>
                <a:lnTo>
                  <a:pt x="38880" y="8020"/>
                </a:lnTo>
                <a:lnTo>
                  <a:pt x="38880" y="8030"/>
                </a:lnTo>
                <a:lnTo>
                  <a:pt x="38570" y="8700"/>
                </a:lnTo>
                <a:lnTo>
                  <a:pt x="38080" y="9550"/>
                </a:lnTo>
                <a:close/>
                <a:moveTo>
                  <a:pt x="25980" y="12250"/>
                </a:moveTo>
                <a:lnTo>
                  <a:pt x="25790" y="12420"/>
                </a:lnTo>
                <a:lnTo>
                  <a:pt x="25600" y="12600"/>
                </a:lnTo>
                <a:lnTo>
                  <a:pt x="25020" y="12640"/>
                </a:lnTo>
                <a:lnTo>
                  <a:pt x="24480" y="12460"/>
                </a:lnTo>
                <a:lnTo>
                  <a:pt x="24250" y="12160"/>
                </a:lnTo>
                <a:lnTo>
                  <a:pt x="24250" y="11200"/>
                </a:lnTo>
                <a:lnTo>
                  <a:pt x="24310" y="10960"/>
                </a:lnTo>
                <a:lnTo>
                  <a:pt x="24470" y="10990"/>
                </a:lnTo>
                <a:lnTo>
                  <a:pt x="24620" y="11190"/>
                </a:lnTo>
                <a:lnTo>
                  <a:pt x="24720" y="11430"/>
                </a:lnTo>
                <a:lnTo>
                  <a:pt x="25120" y="11560"/>
                </a:lnTo>
                <a:lnTo>
                  <a:pt x="25590" y="11600"/>
                </a:lnTo>
                <a:lnTo>
                  <a:pt x="25710" y="11680"/>
                </a:lnTo>
                <a:lnTo>
                  <a:pt x="25980" y="12250"/>
                </a:lnTo>
                <a:close/>
                <a:moveTo>
                  <a:pt x="29780" y="9510"/>
                </a:moveTo>
                <a:lnTo>
                  <a:pt x="29420" y="9250"/>
                </a:lnTo>
                <a:lnTo>
                  <a:pt x="29070" y="8710"/>
                </a:lnTo>
                <a:lnTo>
                  <a:pt x="28510" y="7590"/>
                </a:lnTo>
                <a:lnTo>
                  <a:pt x="28760" y="7190"/>
                </a:lnTo>
                <a:lnTo>
                  <a:pt x="28820" y="6680"/>
                </a:lnTo>
                <a:lnTo>
                  <a:pt x="28970" y="6260"/>
                </a:lnTo>
                <a:lnTo>
                  <a:pt x="29470" y="6150"/>
                </a:lnTo>
                <a:lnTo>
                  <a:pt x="29730" y="6230"/>
                </a:lnTo>
                <a:lnTo>
                  <a:pt x="29740" y="6230"/>
                </a:lnTo>
                <a:lnTo>
                  <a:pt x="29760" y="6430"/>
                </a:lnTo>
                <a:lnTo>
                  <a:pt x="29670" y="6710"/>
                </a:lnTo>
                <a:lnTo>
                  <a:pt x="29610" y="7020"/>
                </a:lnTo>
                <a:lnTo>
                  <a:pt x="29620" y="7340"/>
                </a:lnTo>
                <a:lnTo>
                  <a:pt x="29650" y="7600"/>
                </a:lnTo>
                <a:lnTo>
                  <a:pt x="29650" y="7620"/>
                </a:lnTo>
                <a:lnTo>
                  <a:pt x="29670" y="7670"/>
                </a:lnTo>
                <a:lnTo>
                  <a:pt x="29750" y="7850"/>
                </a:lnTo>
                <a:lnTo>
                  <a:pt x="29860" y="7970"/>
                </a:lnTo>
                <a:lnTo>
                  <a:pt x="29940" y="8070"/>
                </a:lnTo>
                <a:lnTo>
                  <a:pt x="30040" y="8090"/>
                </a:lnTo>
                <a:lnTo>
                  <a:pt x="30490" y="8070"/>
                </a:lnTo>
                <a:lnTo>
                  <a:pt x="30560" y="8140"/>
                </a:lnTo>
                <a:lnTo>
                  <a:pt x="30590" y="8490"/>
                </a:lnTo>
                <a:lnTo>
                  <a:pt x="30650" y="8630"/>
                </a:lnTo>
                <a:lnTo>
                  <a:pt x="30910" y="8800"/>
                </a:lnTo>
                <a:lnTo>
                  <a:pt x="31270" y="8950"/>
                </a:lnTo>
                <a:lnTo>
                  <a:pt x="31570" y="9120"/>
                </a:lnTo>
                <a:lnTo>
                  <a:pt x="31590" y="9180"/>
                </a:lnTo>
                <a:lnTo>
                  <a:pt x="31670" y="9350"/>
                </a:lnTo>
                <a:lnTo>
                  <a:pt x="31510" y="9510"/>
                </a:lnTo>
                <a:lnTo>
                  <a:pt x="31210" y="9510"/>
                </a:lnTo>
                <a:lnTo>
                  <a:pt x="30880" y="9410"/>
                </a:lnTo>
                <a:lnTo>
                  <a:pt x="30650" y="9270"/>
                </a:lnTo>
                <a:lnTo>
                  <a:pt x="30490" y="9230"/>
                </a:lnTo>
                <a:lnTo>
                  <a:pt x="30070" y="9470"/>
                </a:lnTo>
                <a:lnTo>
                  <a:pt x="29780" y="9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