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Vavuniyāva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Vavuniyā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830" y="25400"/>
                </a:moveTo>
                <a:lnTo>
                  <a:pt x="49640" y="25740"/>
                </a:lnTo>
                <a:lnTo>
                  <a:pt x="49540" y="26140"/>
                </a:lnTo>
                <a:lnTo>
                  <a:pt x="48910" y="26260"/>
                </a:lnTo>
                <a:lnTo>
                  <a:pt x="48300" y="26440"/>
                </a:lnTo>
                <a:lnTo>
                  <a:pt x="47630" y="26910"/>
                </a:lnTo>
                <a:lnTo>
                  <a:pt x="45920" y="26970"/>
                </a:lnTo>
                <a:lnTo>
                  <a:pt x="45960" y="27480"/>
                </a:lnTo>
                <a:lnTo>
                  <a:pt x="46560" y="27690"/>
                </a:lnTo>
                <a:lnTo>
                  <a:pt x="46980" y="28240"/>
                </a:lnTo>
                <a:lnTo>
                  <a:pt x="47180" y="28840"/>
                </a:lnTo>
                <a:lnTo>
                  <a:pt x="46630" y="29280"/>
                </a:lnTo>
                <a:lnTo>
                  <a:pt x="46300" y="29670"/>
                </a:lnTo>
                <a:lnTo>
                  <a:pt x="46020" y="30100"/>
                </a:lnTo>
                <a:lnTo>
                  <a:pt x="45520" y="30690"/>
                </a:lnTo>
                <a:lnTo>
                  <a:pt x="44940" y="31220"/>
                </a:lnTo>
                <a:lnTo>
                  <a:pt x="44320" y="31690"/>
                </a:lnTo>
                <a:lnTo>
                  <a:pt x="43590" y="31690"/>
                </a:lnTo>
                <a:lnTo>
                  <a:pt x="43200" y="31410"/>
                </a:lnTo>
                <a:lnTo>
                  <a:pt x="42770" y="31190"/>
                </a:lnTo>
                <a:lnTo>
                  <a:pt x="42070" y="31510"/>
                </a:lnTo>
                <a:lnTo>
                  <a:pt x="41160" y="32690"/>
                </a:lnTo>
                <a:lnTo>
                  <a:pt x="40730" y="33700"/>
                </a:lnTo>
                <a:lnTo>
                  <a:pt x="40320" y="33880"/>
                </a:lnTo>
                <a:lnTo>
                  <a:pt x="39970" y="34510"/>
                </a:lnTo>
                <a:lnTo>
                  <a:pt x="39750" y="34500"/>
                </a:lnTo>
                <a:lnTo>
                  <a:pt x="39510" y="34430"/>
                </a:lnTo>
                <a:lnTo>
                  <a:pt x="39020" y="34170"/>
                </a:lnTo>
                <a:lnTo>
                  <a:pt x="38780" y="33680"/>
                </a:lnTo>
                <a:lnTo>
                  <a:pt x="38690" y="33360"/>
                </a:lnTo>
                <a:lnTo>
                  <a:pt x="38540" y="33080"/>
                </a:lnTo>
                <a:lnTo>
                  <a:pt x="38200" y="32920"/>
                </a:lnTo>
                <a:lnTo>
                  <a:pt x="37850" y="32800"/>
                </a:lnTo>
                <a:lnTo>
                  <a:pt x="37620" y="32140"/>
                </a:lnTo>
                <a:lnTo>
                  <a:pt x="37610" y="31390"/>
                </a:lnTo>
                <a:lnTo>
                  <a:pt x="36730" y="30260"/>
                </a:lnTo>
                <a:lnTo>
                  <a:pt x="36190" y="29840"/>
                </a:lnTo>
                <a:lnTo>
                  <a:pt x="36190" y="29540"/>
                </a:lnTo>
                <a:lnTo>
                  <a:pt x="36280" y="29190"/>
                </a:lnTo>
                <a:lnTo>
                  <a:pt x="36870" y="29130"/>
                </a:lnTo>
                <a:lnTo>
                  <a:pt x="37220" y="28350"/>
                </a:lnTo>
                <a:lnTo>
                  <a:pt x="37860" y="27990"/>
                </a:lnTo>
                <a:lnTo>
                  <a:pt x="38700" y="28080"/>
                </a:lnTo>
                <a:lnTo>
                  <a:pt x="40000" y="27920"/>
                </a:lnTo>
                <a:lnTo>
                  <a:pt x="41230" y="27460"/>
                </a:lnTo>
                <a:lnTo>
                  <a:pt x="41350" y="26650"/>
                </a:lnTo>
                <a:lnTo>
                  <a:pt x="41000" y="25750"/>
                </a:lnTo>
                <a:lnTo>
                  <a:pt x="40640" y="25180"/>
                </a:lnTo>
                <a:lnTo>
                  <a:pt x="40020" y="24890"/>
                </a:lnTo>
                <a:lnTo>
                  <a:pt x="41090" y="24210"/>
                </a:lnTo>
                <a:lnTo>
                  <a:pt x="41730" y="23690"/>
                </a:lnTo>
                <a:lnTo>
                  <a:pt x="42140" y="23060"/>
                </a:lnTo>
                <a:lnTo>
                  <a:pt x="42120" y="22670"/>
                </a:lnTo>
                <a:lnTo>
                  <a:pt x="42030" y="22270"/>
                </a:lnTo>
                <a:lnTo>
                  <a:pt x="42030" y="22060"/>
                </a:lnTo>
                <a:lnTo>
                  <a:pt x="42010" y="21870"/>
                </a:lnTo>
                <a:lnTo>
                  <a:pt x="41670" y="21820"/>
                </a:lnTo>
                <a:lnTo>
                  <a:pt x="41490" y="21570"/>
                </a:lnTo>
                <a:lnTo>
                  <a:pt x="41550" y="21230"/>
                </a:lnTo>
                <a:lnTo>
                  <a:pt x="41970" y="21190"/>
                </a:lnTo>
                <a:lnTo>
                  <a:pt x="42410" y="21220"/>
                </a:lnTo>
                <a:lnTo>
                  <a:pt x="43210" y="21200"/>
                </a:lnTo>
                <a:lnTo>
                  <a:pt x="43780" y="21560"/>
                </a:lnTo>
                <a:lnTo>
                  <a:pt x="44140" y="22090"/>
                </a:lnTo>
                <a:lnTo>
                  <a:pt x="44700" y="21840"/>
                </a:lnTo>
                <a:lnTo>
                  <a:pt x="45100" y="21490"/>
                </a:lnTo>
                <a:lnTo>
                  <a:pt x="45330" y="21380"/>
                </a:lnTo>
                <a:lnTo>
                  <a:pt x="45550" y="21250"/>
                </a:lnTo>
                <a:lnTo>
                  <a:pt x="45590" y="21130"/>
                </a:lnTo>
                <a:lnTo>
                  <a:pt x="45640" y="21020"/>
                </a:lnTo>
                <a:lnTo>
                  <a:pt x="46390" y="21000"/>
                </a:lnTo>
                <a:lnTo>
                  <a:pt x="47110" y="21270"/>
                </a:lnTo>
                <a:lnTo>
                  <a:pt x="47190" y="22020"/>
                </a:lnTo>
                <a:lnTo>
                  <a:pt x="47810" y="22090"/>
                </a:lnTo>
                <a:lnTo>
                  <a:pt x="48080" y="22560"/>
                </a:lnTo>
                <a:lnTo>
                  <a:pt x="47860" y="22890"/>
                </a:lnTo>
                <a:lnTo>
                  <a:pt x="47820" y="23210"/>
                </a:lnTo>
                <a:lnTo>
                  <a:pt x="48180" y="23120"/>
                </a:lnTo>
                <a:lnTo>
                  <a:pt x="48520" y="22890"/>
                </a:lnTo>
                <a:lnTo>
                  <a:pt x="49240" y="23000"/>
                </a:lnTo>
                <a:lnTo>
                  <a:pt x="49980" y="23450"/>
                </a:lnTo>
                <a:lnTo>
                  <a:pt x="50260" y="23820"/>
                </a:lnTo>
                <a:lnTo>
                  <a:pt x="49830" y="2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