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Trikuṇāmalaya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Sri Lanka • State Map | Fully Editable Vector Shape</a:t>
            </a:r>
          </a:p>
        </p:txBody>
      </p:sp>
      <p:sp>
        <p:nvSpPr>
          <p:cNvPr id="101" name="Trikuṇāmalay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450" y="24190"/>
                </a:moveTo>
                <a:lnTo>
                  <a:pt x="53460" y="24550"/>
                </a:lnTo>
                <a:lnTo>
                  <a:pt x="53730" y="24750"/>
                </a:lnTo>
                <a:lnTo>
                  <a:pt x="53490" y="24980"/>
                </a:lnTo>
                <a:lnTo>
                  <a:pt x="53270" y="25240"/>
                </a:lnTo>
                <a:lnTo>
                  <a:pt x="53630" y="25520"/>
                </a:lnTo>
                <a:lnTo>
                  <a:pt x="54020" y="25490"/>
                </a:lnTo>
                <a:lnTo>
                  <a:pt x="54340" y="25200"/>
                </a:lnTo>
                <a:lnTo>
                  <a:pt x="54580" y="24780"/>
                </a:lnTo>
                <a:lnTo>
                  <a:pt x="54730" y="24390"/>
                </a:lnTo>
                <a:lnTo>
                  <a:pt x="54740" y="24400"/>
                </a:lnTo>
                <a:lnTo>
                  <a:pt x="55570" y="25410"/>
                </a:lnTo>
                <a:lnTo>
                  <a:pt x="56310" y="26680"/>
                </a:lnTo>
                <a:lnTo>
                  <a:pt x="56610" y="26990"/>
                </a:lnTo>
                <a:lnTo>
                  <a:pt x="57030" y="27120"/>
                </a:lnTo>
                <a:lnTo>
                  <a:pt x="57370" y="27390"/>
                </a:lnTo>
                <a:lnTo>
                  <a:pt x="57870" y="28600"/>
                </a:lnTo>
                <a:lnTo>
                  <a:pt x="57990" y="28730"/>
                </a:lnTo>
                <a:lnTo>
                  <a:pt x="58120" y="28870"/>
                </a:lnTo>
                <a:lnTo>
                  <a:pt x="58130" y="28870"/>
                </a:lnTo>
                <a:lnTo>
                  <a:pt x="58690" y="29130"/>
                </a:lnTo>
                <a:lnTo>
                  <a:pt x="58980" y="29730"/>
                </a:lnTo>
                <a:lnTo>
                  <a:pt x="59300" y="30950"/>
                </a:lnTo>
                <a:lnTo>
                  <a:pt x="59360" y="30730"/>
                </a:lnTo>
                <a:lnTo>
                  <a:pt x="59430" y="30640"/>
                </a:lnTo>
                <a:lnTo>
                  <a:pt x="59560" y="30670"/>
                </a:lnTo>
                <a:lnTo>
                  <a:pt x="59780" y="30790"/>
                </a:lnTo>
                <a:lnTo>
                  <a:pt x="59720" y="31020"/>
                </a:lnTo>
                <a:lnTo>
                  <a:pt x="60360" y="31720"/>
                </a:lnTo>
                <a:lnTo>
                  <a:pt x="60570" y="32070"/>
                </a:lnTo>
                <a:lnTo>
                  <a:pt x="60570" y="32490"/>
                </a:lnTo>
                <a:lnTo>
                  <a:pt x="60400" y="32660"/>
                </a:lnTo>
                <a:lnTo>
                  <a:pt x="60160" y="32770"/>
                </a:lnTo>
                <a:lnTo>
                  <a:pt x="59940" y="33020"/>
                </a:lnTo>
                <a:lnTo>
                  <a:pt x="59950" y="33020"/>
                </a:lnTo>
                <a:lnTo>
                  <a:pt x="60110" y="32980"/>
                </a:lnTo>
                <a:lnTo>
                  <a:pt x="60290" y="32930"/>
                </a:lnTo>
                <a:lnTo>
                  <a:pt x="60330" y="32910"/>
                </a:lnTo>
                <a:lnTo>
                  <a:pt x="60410" y="32860"/>
                </a:lnTo>
                <a:lnTo>
                  <a:pt x="60420" y="32870"/>
                </a:lnTo>
                <a:lnTo>
                  <a:pt x="60920" y="33960"/>
                </a:lnTo>
                <a:lnTo>
                  <a:pt x="60990" y="34520"/>
                </a:lnTo>
                <a:lnTo>
                  <a:pt x="60420" y="34620"/>
                </a:lnTo>
                <a:lnTo>
                  <a:pt x="60410" y="34620"/>
                </a:lnTo>
                <a:lnTo>
                  <a:pt x="60530" y="34240"/>
                </a:lnTo>
                <a:lnTo>
                  <a:pt x="60380" y="33940"/>
                </a:lnTo>
                <a:lnTo>
                  <a:pt x="60120" y="33900"/>
                </a:lnTo>
                <a:lnTo>
                  <a:pt x="59940" y="34300"/>
                </a:lnTo>
                <a:lnTo>
                  <a:pt x="60000" y="34610"/>
                </a:lnTo>
                <a:lnTo>
                  <a:pt x="60170" y="34830"/>
                </a:lnTo>
                <a:lnTo>
                  <a:pt x="60260" y="35070"/>
                </a:lnTo>
                <a:lnTo>
                  <a:pt x="60090" y="35420"/>
                </a:lnTo>
                <a:lnTo>
                  <a:pt x="59950" y="35320"/>
                </a:lnTo>
                <a:lnTo>
                  <a:pt x="59700" y="35130"/>
                </a:lnTo>
                <a:lnTo>
                  <a:pt x="59300" y="34880"/>
                </a:lnTo>
                <a:lnTo>
                  <a:pt x="58900" y="34780"/>
                </a:lnTo>
                <a:lnTo>
                  <a:pt x="58510" y="34950"/>
                </a:lnTo>
                <a:lnTo>
                  <a:pt x="58210" y="35350"/>
                </a:lnTo>
                <a:lnTo>
                  <a:pt x="58320" y="35560"/>
                </a:lnTo>
                <a:lnTo>
                  <a:pt x="58680" y="35510"/>
                </a:lnTo>
                <a:lnTo>
                  <a:pt x="59160" y="35110"/>
                </a:lnTo>
                <a:lnTo>
                  <a:pt x="59490" y="35460"/>
                </a:lnTo>
                <a:lnTo>
                  <a:pt x="59780" y="35880"/>
                </a:lnTo>
                <a:lnTo>
                  <a:pt x="60140" y="36230"/>
                </a:lnTo>
                <a:lnTo>
                  <a:pt x="60650" y="36380"/>
                </a:lnTo>
                <a:lnTo>
                  <a:pt x="61710" y="36360"/>
                </a:lnTo>
                <a:lnTo>
                  <a:pt x="62070" y="36130"/>
                </a:lnTo>
                <a:lnTo>
                  <a:pt x="61830" y="35590"/>
                </a:lnTo>
                <a:lnTo>
                  <a:pt x="62440" y="35310"/>
                </a:lnTo>
                <a:lnTo>
                  <a:pt x="62680" y="35230"/>
                </a:lnTo>
                <a:lnTo>
                  <a:pt x="62930" y="35250"/>
                </a:lnTo>
                <a:lnTo>
                  <a:pt x="62940" y="35250"/>
                </a:lnTo>
                <a:lnTo>
                  <a:pt x="63220" y="35410"/>
                </a:lnTo>
                <a:lnTo>
                  <a:pt x="63470" y="35690"/>
                </a:lnTo>
                <a:lnTo>
                  <a:pt x="63660" y="36010"/>
                </a:lnTo>
                <a:lnTo>
                  <a:pt x="63830" y="36940"/>
                </a:lnTo>
                <a:lnTo>
                  <a:pt x="64190" y="38140"/>
                </a:lnTo>
                <a:lnTo>
                  <a:pt x="64200" y="38450"/>
                </a:lnTo>
                <a:lnTo>
                  <a:pt x="64210" y="38770"/>
                </a:lnTo>
                <a:lnTo>
                  <a:pt x="63920" y="38560"/>
                </a:lnTo>
                <a:lnTo>
                  <a:pt x="63610" y="37940"/>
                </a:lnTo>
                <a:lnTo>
                  <a:pt x="63340" y="37810"/>
                </a:lnTo>
                <a:lnTo>
                  <a:pt x="63330" y="37980"/>
                </a:lnTo>
                <a:lnTo>
                  <a:pt x="63440" y="38740"/>
                </a:lnTo>
                <a:lnTo>
                  <a:pt x="63450" y="38790"/>
                </a:lnTo>
                <a:lnTo>
                  <a:pt x="63580" y="39080"/>
                </a:lnTo>
                <a:lnTo>
                  <a:pt x="63730" y="39160"/>
                </a:lnTo>
                <a:lnTo>
                  <a:pt x="63870" y="39220"/>
                </a:lnTo>
                <a:lnTo>
                  <a:pt x="63880" y="39220"/>
                </a:lnTo>
                <a:lnTo>
                  <a:pt x="64190" y="39220"/>
                </a:lnTo>
                <a:lnTo>
                  <a:pt x="64430" y="39340"/>
                </a:lnTo>
                <a:lnTo>
                  <a:pt x="64580" y="40230"/>
                </a:lnTo>
                <a:lnTo>
                  <a:pt x="64760" y="40850"/>
                </a:lnTo>
                <a:lnTo>
                  <a:pt x="64790" y="40950"/>
                </a:lnTo>
                <a:lnTo>
                  <a:pt x="64840" y="41330"/>
                </a:lnTo>
                <a:lnTo>
                  <a:pt x="62770" y="41110"/>
                </a:lnTo>
                <a:lnTo>
                  <a:pt x="62380" y="41240"/>
                </a:lnTo>
                <a:lnTo>
                  <a:pt x="62030" y="41240"/>
                </a:lnTo>
                <a:lnTo>
                  <a:pt x="61740" y="41240"/>
                </a:lnTo>
                <a:lnTo>
                  <a:pt x="61530" y="41470"/>
                </a:lnTo>
                <a:lnTo>
                  <a:pt x="61380" y="41750"/>
                </a:lnTo>
                <a:lnTo>
                  <a:pt x="61200" y="41880"/>
                </a:lnTo>
                <a:lnTo>
                  <a:pt x="61040" y="42020"/>
                </a:lnTo>
                <a:lnTo>
                  <a:pt x="60900" y="42630"/>
                </a:lnTo>
                <a:lnTo>
                  <a:pt x="60780" y="42850"/>
                </a:lnTo>
                <a:lnTo>
                  <a:pt x="60450" y="43610"/>
                </a:lnTo>
                <a:lnTo>
                  <a:pt x="59880" y="43750"/>
                </a:lnTo>
                <a:lnTo>
                  <a:pt x="59760" y="43710"/>
                </a:lnTo>
                <a:lnTo>
                  <a:pt x="59670" y="43640"/>
                </a:lnTo>
                <a:lnTo>
                  <a:pt x="59940" y="43470"/>
                </a:lnTo>
                <a:lnTo>
                  <a:pt x="60060" y="43180"/>
                </a:lnTo>
                <a:lnTo>
                  <a:pt x="59980" y="42740"/>
                </a:lnTo>
                <a:lnTo>
                  <a:pt x="59990" y="42440"/>
                </a:lnTo>
                <a:lnTo>
                  <a:pt x="59960" y="42150"/>
                </a:lnTo>
                <a:lnTo>
                  <a:pt x="59790" y="41910"/>
                </a:lnTo>
                <a:lnTo>
                  <a:pt x="59500" y="41940"/>
                </a:lnTo>
                <a:lnTo>
                  <a:pt x="59090" y="41730"/>
                </a:lnTo>
                <a:lnTo>
                  <a:pt x="58720" y="41440"/>
                </a:lnTo>
                <a:lnTo>
                  <a:pt x="58340" y="41220"/>
                </a:lnTo>
                <a:lnTo>
                  <a:pt x="57930" y="41220"/>
                </a:lnTo>
                <a:lnTo>
                  <a:pt x="56180" y="40790"/>
                </a:lnTo>
                <a:lnTo>
                  <a:pt x="55210" y="40890"/>
                </a:lnTo>
                <a:lnTo>
                  <a:pt x="54920" y="40600"/>
                </a:lnTo>
                <a:lnTo>
                  <a:pt x="54830" y="40110"/>
                </a:lnTo>
                <a:lnTo>
                  <a:pt x="54470" y="39840"/>
                </a:lnTo>
                <a:lnTo>
                  <a:pt x="54100" y="39690"/>
                </a:lnTo>
                <a:lnTo>
                  <a:pt x="53830" y="39290"/>
                </a:lnTo>
                <a:lnTo>
                  <a:pt x="53480" y="39390"/>
                </a:lnTo>
                <a:lnTo>
                  <a:pt x="53980" y="37600"/>
                </a:lnTo>
                <a:lnTo>
                  <a:pt x="54040" y="37310"/>
                </a:lnTo>
                <a:lnTo>
                  <a:pt x="54130" y="37030"/>
                </a:lnTo>
                <a:lnTo>
                  <a:pt x="54420" y="36750"/>
                </a:lnTo>
                <a:lnTo>
                  <a:pt x="54740" y="36530"/>
                </a:lnTo>
                <a:lnTo>
                  <a:pt x="54930" y="36190"/>
                </a:lnTo>
                <a:lnTo>
                  <a:pt x="54780" y="35830"/>
                </a:lnTo>
                <a:lnTo>
                  <a:pt x="54510" y="35630"/>
                </a:lnTo>
                <a:lnTo>
                  <a:pt x="54310" y="35360"/>
                </a:lnTo>
                <a:lnTo>
                  <a:pt x="53980" y="34590"/>
                </a:lnTo>
                <a:lnTo>
                  <a:pt x="53370" y="33680"/>
                </a:lnTo>
                <a:lnTo>
                  <a:pt x="53280" y="33120"/>
                </a:lnTo>
                <a:lnTo>
                  <a:pt x="53030" y="32880"/>
                </a:lnTo>
                <a:lnTo>
                  <a:pt x="52840" y="32660"/>
                </a:lnTo>
                <a:lnTo>
                  <a:pt x="52820" y="32180"/>
                </a:lnTo>
                <a:lnTo>
                  <a:pt x="53170" y="31350"/>
                </a:lnTo>
                <a:lnTo>
                  <a:pt x="53000" y="30860"/>
                </a:lnTo>
                <a:lnTo>
                  <a:pt x="52570" y="29920"/>
                </a:lnTo>
                <a:lnTo>
                  <a:pt x="52560" y="28920"/>
                </a:lnTo>
                <a:lnTo>
                  <a:pt x="52950" y="28340"/>
                </a:lnTo>
                <a:lnTo>
                  <a:pt x="53220" y="27740"/>
                </a:lnTo>
                <a:lnTo>
                  <a:pt x="53000" y="27570"/>
                </a:lnTo>
                <a:lnTo>
                  <a:pt x="52810" y="27320"/>
                </a:lnTo>
                <a:lnTo>
                  <a:pt x="52460" y="26930"/>
                </a:lnTo>
                <a:lnTo>
                  <a:pt x="51450" y="26230"/>
                </a:lnTo>
                <a:lnTo>
                  <a:pt x="50870" y="25890"/>
                </a:lnTo>
                <a:lnTo>
                  <a:pt x="50190" y="25880"/>
                </a:lnTo>
                <a:lnTo>
                  <a:pt x="49540" y="26140"/>
                </a:lnTo>
                <a:lnTo>
                  <a:pt x="49640" y="25740"/>
                </a:lnTo>
                <a:lnTo>
                  <a:pt x="49830" y="25400"/>
                </a:lnTo>
                <a:lnTo>
                  <a:pt x="50740" y="24980"/>
                </a:lnTo>
                <a:lnTo>
                  <a:pt x="51800" y="24840"/>
                </a:lnTo>
                <a:lnTo>
                  <a:pt x="52250" y="24710"/>
                </a:lnTo>
                <a:lnTo>
                  <a:pt x="52650" y="24480"/>
                </a:lnTo>
                <a:lnTo>
                  <a:pt x="53090" y="24350"/>
                </a:lnTo>
                <a:lnTo>
                  <a:pt x="53450" y="24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