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Ratnapura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Ratnapu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320" y="74820"/>
                </a:moveTo>
                <a:lnTo>
                  <a:pt x="36830" y="74360"/>
                </a:lnTo>
                <a:lnTo>
                  <a:pt x="36260" y="73760"/>
                </a:lnTo>
                <a:lnTo>
                  <a:pt x="36380" y="73480"/>
                </a:lnTo>
                <a:lnTo>
                  <a:pt x="36480" y="73160"/>
                </a:lnTo>
                <a:lnTo>
                  <a:pt x="36730" y="72760"/>
                </a:lnTo>
                <a:lnTo>
                  <a:pt x="37020" y="72400"/>
                </a:lnTo>
                <a:lnTo>
                  <a:pt x="37380" y="72240"/>
                </a:lnTo>
                <a:lnTo>
                  <a:pt x="38340" y="73210"/>
                </a:lnTo>
                <a:lnTo>
                  <a:pt x="38620" y="73580"/>
                </a:lnTo>
                <a:lnTo>
                  <a:pt x="38980" y="73850"/>
                </a:lnTo>
                <a:lnTo>
                  <a:pt x="39140" y="73760"/>
                </a:lnTo>
                <a:lnTo>
                  <a:pt x="39380" y="73710"/>
                </a:lnTo>
                <a:lnTo>
                  <a:pt x="39540" y="73910"/>
                </a:lnTo>
                <a:lnTo>
                  <a:pt x="39650" y="74140"/>
                </a:lnTo>
                <a:lnTo>
                  <a:pt x="40230" y="74270"/>
                </a:lnTo>
                <a:lnTo>
                  <a:pt x="40930" y="73870"/>
                </a:lnTo>
                <a:lnTo>
                  <a:pt x="41220" y="73840"/>
                </a:lnTo>
                <a:lnTo>
                  <a:pt x="41570" y="73850"/>
                </a:lnTo>
                <a:lnTo>
                  <a:pt x="42060" y="74130"/>
                </a:lnTo>
                <a:lnTo>
                  <a:pt x="42700" y="74350"/>
                </a:lnTo>
                <a:lnTo>
                  <a:pt x="43150" y="74410"/>
                </a:lnTo>
                <a:lnTo>
                  <a:pt x="43610" y="74400"/>
                </a:lnTo>
                <a:lnTo>
                  <a:pt x="43600" y="74780"/>
                </a:lnTo>
                <a:lnTo>
                  <a:pt x="43750" y="74950"/>
                </a:lnTo>
                <a:lnTo>
                  <a:pt x="43580" y="75110"/>
                </a:lnTo>
                <a:lnTo>
                  <a:pt x="43490" y="75350"/>
                </a:lnTo>
                <a:lnTo>
                  <a:pt x="43970" y="75710"/>
                </a:lnTo>
                <a:lnTo>
                  <a:pt x="44530" y="75760"/>
                </a:lnTo>
                <a:lnTo>
                  <a:pt x="45730" y="76030"/>
                </a:lnTo>
                <a:lnTo>
                  <a:pt x="46990" y="76200"/>
                </a:lnTo>
                <a:lnTo>
                  <a:pt x="47480" y="76120"/>
                </a:lnTo>
                <a:lnTo>
                  <a:pt x="48050" y="76070"/>
                </a:lnTo>
                <a:lnTo>
                  <a:pt x="48810" y="76100"/>
                </a:lnTo>
                <a:lnTo>
                  <a:pt x="49530" y="76000"/>
                </a:lnTo>
                <a:lnTo>
                  <a:pt x="50840" y="75320"/>
                </a:lnTo>
                <a:lnTo>
                  <a:pt x="50900" y="76170"/>
                </a:lnTo>
                <a:lnTo>
                  <a:pt x="51070" y="76090"/>
                </a:lnTo>
                <a:lnTo>
                  <a:pt x="51240" y="76020"/>
                </a:lnTo>
                <a:lnTo>
                  <a:pt x="51560" y="76370"/>
                </a:lnTo>
                <a:lnTo>
                  <a:pt x="51950" y="76490"/>
                </a:lnTo>
                <a:lnTo>
                  <a:pt x="51900" y="76710"/>
                </a:lnTo>
                <a:lnTo>
                  <a:pt x="51830" y="76890"/>
                </a:lnTo>
                <a:lnTo>
                  <a:pt x="51740" y="76980"/>
                </a:lnTo>
                <a:lnTo>
                  <a:pt x="51110" y="77260"/>
                </a:lnTo>
                <a:lnTo>
                  <a:pt x="51000" y="77570"/>
                </a:lnTo>
                <a:lnTo>
                  <a:pt x="51250" y="77950"/>
                </a:lnTo>
                <a:lnTo>
                  <a:pt x="51600" y="78240"/>
                </a:lnTo>
                <a:lnTo>
                  <a:pt x="52130" y="78340"/>
                </a:lnTo>
                <a:lnTo>
                  <a:pt x="52680" y="78110"/>
                </a:lnTo>
                <a:lnTo>
                  <a:pt x="53150" y="77760"/>
                </a:lnTo>
                <a:lnTo>
                  <a:pt x="53570" y="77740"/>
                </a:lnTo>
                <a:lnTo>
                  <a:pt x="53190" y="78320"/>
                </a:lnTo>
                <a:lnTo>
                  <a:pt x="52960" y="78910"/>
                </a:lnTo>
                <a:lnTo>
                  <a:pt x="52530" y="79420"/>
                </a:lnTo>
                <a:lnTo>
                  <a:pt x="52310" y="79940"/>
                </a:lnTo>
                <a:lnTo>
                  <a:pt x="52090" y="80940"/>
                </a:lnTo>
                <a:lnTo>
                  <a:pt x="51650" y="81560"/>
                </a:lnTo>
                <a:lnTo>
                  <a:pt x="51300" y="82220"/>
                </a:lnTo>
                <a:lnTo>
                  <a:pt x="51370" y="82600"/>
                </a:lnTo>
                <a:lnTo>
                  <a:pt x="51520" y="82970"/>
                </a:lnTo>
                <a:lnTo>
                  <a:pt x="51540" y="84400"/>
                </a:lnTo>
                <a:lnTo>
                  <a:pt x="51790" y="84900"/>
                </a:lnTo>
                <a:lnTo>
                  <a:pt x="52120" y="85330"/>
                </a:lnTo>
                <a:lnTo>
                  <a:pt x="52560" y="85570"/>
                </a:lnTo>
                <a:lnTo>
                  <a:pt x="52980" y="85870"/>
                </a:lnTo>
                <a:lnTo>
                  <a:pt x="53200" y="86290"/>
                </a:lnTo>
                <a:lnTo>
                  <a:pt x="53380" y="86830"/>
                </a:lnTo>
                <a:lnTo>
                  <a:pt x="53810" y="87300"/>
                </a:lnTo>
                <a:lnTo>
                  <a:pt x="54020" y="87890"/>
                </a:lnTo>
                <a:lnTo>
                  <a:pt x="53910" y="88300"/>
                </a:lnTo>
                <a:lnTo>
                  <a:pt x="53420" y="88140"/>
                </a:lnTo>
                <a:lnTo>
                  <a:pt x="52580" y="87970"/>
                </a:lnTo>
                <a:lnTo>
                  <a:pt x="52310" y="87660"/>
                </a:lnTo>
                <a:lnTo>
                  <a:pt x="51960" y="87380"/>
                </a:lnTo>
                <a:lnTo>
                  <a:pt x="51520" y="87420"/>
                </a:lnTo>
                <a:lnTo>
                  <a:pt x="51080" y="87530"/>
                </a:lnTo>
                <a:lnTo>
                  <a:pt x="50630" y="87460"/>
                </a:lnTo>
                <a:lnTo>
                  <a:pt x="48940" y="86850"/>
                </a:lnTo>
                <a:lnTo>
                  <a:pt x="47630" y="86590"/>
                </a:lnTo>
                <a:lnTo>
                  <a:pt x="47630" y="86370"/>
                </a:lnTo>
                <a:lnTo>
                  <a:pt x="47750" y="86250"/>
                </a:lnTo>
                <a:lnTo>
                  <a:pt x="47450" y="86030"/>
                </a:lnTo>
                <a:lnTo>
                  <a:pt x="47470" y="85810"/>
                </a:lnTo>
                <a:lnTo>
                  <a:pt x="47210" y="85490"/>
                </a:lnTo>
                <a:lnTo>
                  <a:pt x="46660" y="85580"/>
                </a:lnTo>
                <a:lnTo>
                  <a:pt x="46250" y="85510"/>
                </a:lnTo>
                <a:lnTo>
                  <a:pt x="46400" y="85100"/>
                </a:lnTo>
                <a:lnTo>
                  <a:pt x="46070" y="84480"/>
                </a:lnTo>
                <a:lnTo>
                  <a:pt x="45050" y="84620"/>
                </a:lnTo>
                <a:lnTo>
                  <a:pt x="44660" y="84620"/>
                </a:lnTo>
                <a:lnTo>
                  <a:pt x="44500" y="85000"/>
                </a:lnTo>
                <a:lnTo>
                  <a:pt x="44050" y="85100"/>
                </a:lnTo>
                <a:lnTo>
                  <a:pt x="43600" y="85170"/>
                </a:lnTo>
                <a:lnTo>
                  <a:pt x="43400" y="84880"/>
                </a:lnTo>
                <a:lnTo>
                  <a:pt x="43030" y="84890"/>
                </a:lnTo>
                <a:lnTo>
                  <a:pt x="42310" y="84540"/>
                </a:lnTo>
                <a:lnTo>
                  <a:pt x="41970" y="84530"/>
                </a:lnTo>
                <a:lnTo>
                  <a:pt x="41580" y="84370"/>
                </a:lnTo>
                <a:lnTo>
                  <a:pt x="41260" y="84100"/>
                </a:lnTo>
                <a:lnTo>
                  <a:pt x="40980" y="83810"/>
                </a:lnTo>
                <a:lnTo>
                  <a:pt x="40150" y="82360"/>
                </a:lnTo>
                <a:lnTo>
                  <a:pt x="39180" y="80990"/>
                </a:lnTo>
                <a:lnTo>
                  <a:pt x="39050" y="80600"/>
                </a:lnTo>
                <a:lnTo>
                  <a:pt x="39400" y="80460"/>
                </a:lnTo>
                <a:lnTo>
                  <a:pt x="39070" y="79820"/>
                </a:lnTo>
                <a:lnTo>
                  <a:pt x="38550" y="79350"/>
                </a:lnTo>
                <a:lnTo>
                  <a:pt x="38230" y="79230"/>
                </a:lnTo>
                <a:lnTo>
                  <a:pt x="37980" y="78990"/>
                </a:lnTo>
                <a:lnTo>
                  <a:pt x="37840" y="78310"/>
                </a:lnTo>
                <a:lnTo>
                  <a:pt x="37140" y="77630"/>
                </a:lnTo>
                <a:lnTo>
                  <a:pt x="36910" y="77170"/>
                </a:lnTo>
                <a:lnTo>
                  <a:pt x="36770" y="76730"/>
                </a:lnTo>
                <a:lnTo>
                  <a:pt x="36800" y="76360"/>
                </a:lnTo>
                <a:lnTo>
                  <a:pt x="36400" y="75290"/>
                </a:lnTo>
                <a:lnTo>
                  <a:pt x="36320" y="74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