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Pŏḷŏnnaruva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Pŏḷŏnnaru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80" y="39390"/>
                </a:moveTo>
                <a:lnTo>
                  <a:pt x="53830" y="39290"/>
                </a:lnTo>
                <a:lnTo>
                  <a:pt x="54100" y="39690"/>
                </a:lnTo>
                <a:lnTo>
                  <a:pt x="54470" y="39840"/>
                </a:lnTo>
                <a:lnTo>
                  <a:pt x="54830" y="40110"/>
                </a:lnTo>
                <a:lnTo>
                  <a:pt x="54920" y="40600"/>
                </a:lnTo>
                <a:lnTo>
                  <a:pt x="55210" y="40890"/>
                </a:lnTo>
                <a:lnTo>
                  <a:pt x="56180" y="40790"/>
                </a:lnTo>
                <a:lnTo>
                  <a:pt x="57930" y="41220"/>
                </a:lnTo>
                <a:lnTo>
                  <a:pt x="58340" y="41220"/>
                </a:lnTo>
                <a:lnTo>
                  <a:pt x="58720" y="41440"/>
                </a:lnTo>
                <a:lnTo>
                  <a:pt x="59090" y="41730"/>
                </a:lnTo>
                <a:lnTo>
                  <a:pt x="59500" y="41940"/>
                </a:lnTo>
                <a:lnTo>
                  <a:pt x="59790" y="41910"/>
                </a:lnTo>
                <a:lnTo>
                  <a:pt x="59960" y="42150"/>
                </a:lnTo>
                <a:lnTo>
                  <a:pt x="59990" y="42440"/>
                </a:lnTo>
                <a:lnTo>
                  <a:pt x="59980" y="42740"/>
                </a:lnTo>
                <a:lnTo>
                  <a:pt x="60060" y="43180"/>
                </a:lnTo>
                <a:lnTo>
                  <a:pt x="59940" y="43470"/>
                </a:lnTo>
                <a:lnTo>
                  <a:pt x="59670" y="43640"/>
                </a:lnTo>
                <a:lnTo>
                  <a:pt x="59760" y="43710"/>
                </a:lnTo>
                <a:lnTo>
                  <a:pt x="59880" y="43750"/>
                </a:lnTo>
                <a:lnTo>
                  <a:pt x="60450" y="43610"/>
                </a:lnTo>
                <a:lnTo>
                  <a:pt x="60780" y="42850"/>
                </a:lnTo>
                <a:lnTo>
                  <a:pt x="60900" y="42630"/>
                </a:lnTo>
                <a:lnTo>
                  <a:pt x="61040" y="42020"/>
                </a:lnTo>
                <a:lnTo>
                  <a:pt x="61200" y="41880"/>
                </a:lnTo>
                <a:lnTo>
                  <a:pt x="61380" y="41750"/>
                </a:lnTo>
                <a:lnTo>
                  <a:pt x="61530" y="41470"/>
                </a:lnTo>
                <a:lnTo>
                  <a:pt x="61740" y="41240"/>
                </a:lnTo>
                <a:lnTo>
                  <a:pt x="62030" y="41240"/>
                </a:lnTo>
                <a:lnTo>
                  <a:pt x="62380" y="41240"/>
                </a:lnTo>
                <a:lnTo>
                  <a:pt x="62510" y="42460"/>
                </a:lnTo>
                <a:lnTo>
                  <a:pt x="62320" y="46130"/>
                </a:lnTo>
                <a:lnTo>
                  <a:pt x="62490" y="46990"/>
                </a:lnTo>
                <a:lnTo>
                  <a:pt x="62880" y="47830"/>
                </a:lnTo>
                <a:lnTo>
                  <a:pt x="63070" y="48690"/>
                </a:lnTo>
                <a:lnTo>
                  <a:pt x="62850" y="48710"/>
                </a:lnTo>
                <a:lnTo>
                  <a:pt x="62020" y="48600"/>
                </a:lnTo>
                <a:lnTo>
                  <a:pt x="61360" y="48690"/>
                </a:lnTo>
                <a:lnTo>
                  <a:pt x="60840" y="49040"/>
                </a:lnTo>
                <a:lnTo>
                  <a:pt x="60670" y="49720"/>
                </a:lnTo>
                <a:lnTo>
                  <a:pt x="60460" y="51510"/>
                </a:lnTo>
                <a:lnTo>
                  <a:pt x="60790" y="53310"/>
                </a:lnTo>
                <a:lnTo>
                  <a:pt x="60690" y="53830"/>
                </a:lnTo>
                <a:lnTo>
                  <a:pt x="60760" y="54380"/>
                </a:lnTo>
                <a:lnTo>
                  <a:pt x="60630" y="54630"/>
                </a:lnTo>
                <a:lnTo>
                  <a:pt x="60480" y="54780"/>
                </a:lnTo>
                <a:lnTo>
                  <a:pt x="60380" y="55060"/>
                </a:lnTo>
                <a:lnTo>
                  <a:pt x="60320" y="55300"/>
                </a:lnTo>
                <a:lnTo>
                  <a:pt x="59870" y="55240"/>
                </a:lnTo>
                <a:lnTo>
                  <a:pt x="59330" y="54930"/>
                </a:lnTo>
                <a:lnTo>
                  <a:pt x="58210" y="54580"/>
                </a:lnTo>
                <a:lnTo>
                  <a:pt x="57530" y="53900"/>
                </a:lnTo>
                <a:lnTo>
                  <a:pt x="56690" y="53580"/>
                </a:lnTo>
                <a:lnTo>
                  <a:pt x="56270" y="53650"/>
                </a:lnTo>
                <a:lnTo>
                  <a:pt x="55410" y="53730"/>
                </a:lnTo>
                <a:lnTo>
                  <a:pt x="54980" y="53730"/>
                </a:lnTo>
                <a:lnTo>
                  <a:pt x="53780" y="53950"/>
                </a:lnTo>
                <a:lnTo>
                  <a:pt x="52550" y="53870"/>
                </a:lnTo>
                <a:lnTo>
                  <a:pt x="52500" y="54280"/>
                </a:lnTo>
                <a:lnTo>
                  <a:pt x="52400" y="54690"/>
                </a:lnTo>
                <a:lnTo>
                  <a:pt x="52040" y="54470"/>
                </a:lnTo>
                <a:lnTo>
                  <a:pt x="51840" y="54190"/>
                </a:lnTo>
                <a:lnTo>
                  <a:pt x="51390" y="54610"/>
                </a:lnTo>
                <a:lnTo>
                  <a:pt x="50810" y="54850"/>
                </a:lnTo>
                <a:lnTo>
                  <a:pt x="50200" y="54720"/>
                </a:lnTo>
                <a:lnTo>
                  <a:pt x="49970" y="54400"/>
                </a:lnTo>
                <a:lnTo>
                  <a:pt x="50010" y="53940"/>
                </a:lnTo>
                <a:lnTo>
                  <a:pt x="49700" y="52530"/>
                </a:lnTo>
                <a:lnTo>
                  <a:pt x="49860" y="51890"/>
                </a:lnTo>
                <a:lnTo>
                  <a:pt x="50530" y="51740"/>
                </a:lnTo>
                <a:lnTo>
                  <a:pt x="50570" y="51570"/>
                </a:lnTo>
                <a:lnTo>
                  <a:pt x="50650" y="51410"/>
                </a:lnTo>
                <a:lnTo>
                  <a:pt x="50870" y="50470"/>
                </a:lnTo>
                <a:lnTo>
                  <a:pt x="50930" y="49930"/>
                </a:lnTo>
                <a:lnTo>
                  <a:pt x="51160" y="48830"/>
                </a:lnTo>
                <a:lnTo>
                  <a:pt x="51850" y="48110"/>
                </a:lnTo>
                <a:lnTo>
                  <a:pt x="51510" y="47900"/>
                </a:lnTo>
                <a:lnTo>
                  <a:pt x="51150" y="47830"/>
                </a:lnTo>
                <a:lnTo>
                  <a:pt x="50880" y="47750"/>
                </a:lnTo>
                <a:lnTo>
                  <a:pt x="50600" y="47880"/>
                </a:lnTo>
                <a:lnTo>
                  <a:pt x="50590" y="48030"/>
                </a:lnTo>
                <a:lnTo>
                  <a:pt x="50440" y="48130"/>
                </a:lnTo>
                <a:lnTo>
                  <a:pt x="50250" y="48050"/>
                </a:lnTo>
                <a:lnTo>
                  <a:pt x="50120" y="47920"/>
                </a:lnTo>
                <a:lnTo>
                  <a:pt x="50130" y="47510"/>
                </a:lnTo>
                <a:lnTo>
                  <a:pt x="49810" y="47150"/>
                </a:lnTo>
                <a:lnTo>
                  <a:pt x="49610" y="46950"/>
                </a:lnTo>
                <a:lnTo>
                  <a:pt x="49640" y="46340"/>
                </a:lnTo>
                <a:lnTo>
                  <a:pt x="50090" y="45700"/>
                </a:lnTo>
                <a:lnTo>
                  <a:pt x="49630" y="45340"/>
                </a:lnTo>
                <a:lnTo>
                  <a:pt x="49670" y="44530"/>
                </a:lnTo>
                <a:lnTo>
                  <a:pt x="49830" y="43620"/>
                </a:lnTo>
                <a:lnTo>
                  <a:pt x="50160" y="42740"/>
                </a:lnTo>
                <a:lnTo>
                  <a:pt x="50350" y="41760"/>
                </a:lnTo>
                <a:lnTo>
                  <a:pt x="50690" y="40870"/>
                </a:lnTo>
                <a:lnTo>
                  <a:pt x="51600" y="40700"/>
                </a:lnTo>
                <a:lnTo>
                  <a:pt x="52620" y="40700"/>
                </a:lnTo>
                <a:lnTo>
                  <a:pt x="52920" y="40520"/>
                </a:lnTo>
                <a:lnTo>
                  <a:pt x="53010" y="40110"/>
                </a:lnTo>
                <a:lnTo>
                  <a:pt x="53190" y="39700"/>
                </a:lnTo>
                <a:lnTo>
                  <a:pt x="53480" y="3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