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Puttalama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Puttala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170" y="33910"/>
                </a:moveTo>
                <a:lnTo>
                  <a:pt x="30430" y="34070"/>
                </a:lnTo>
                <a:lnTo>
                  <a:pt x="31040" y="34300"/>
                </a:lnTo>
                <a:lnTo>
                  <a:pt x="31720" y="34360"/>
                </a:lnTo>
                <a:lnTo>
                  <a:pt x="32310" y="34610"/>
                </a:lnTo>
                <a:lnTo>
                  <a:pt x="32930" y="34960"/>
                </a:lnTo>
                <a:lnTo>
                  <a:pt x="33060" y="35920"/>
                </a:lnTo>
                <a:lnTo>
                  <a:pt x="32640" y="36810"/>
                </a:lnTo>
                <a:lnTo>
                  <a:pt x="31920" y="37400"/>
                </a:lnTo>
                <a:lnTo>
                  <a:pt x="31890" y="37570"/>
                </a:lnTo>
                <a:lnTo>
                  <a:pt x="31790" y="37780"/>
                </a:lnTo>
                <a:lnTo>
                  <a:pt x="31400" y="37960"/>
                </a:lnTo>
                <a:lnTo>
                  <a:pt x="31140" y="38530"/>
                </a:lnTo>
                <a:lnTo>
                  <a:pt x="31480" y="39190"/>
                </a:lnTo>
                <a:lnTo>
                  <a:pt x="32060" y="41530"/>
                </a:lnTo>
                <a:lnTo>
                  <a:pt x="32200" y="41950"/>
                </a:lnTo>
                <a:lnTo>
                  <a:pt x="32680" y="41950"/>
                </a:lnTo>
                <a:lnTo>
                  <a:pt x="33070" y="41770"/>
                </a:lnTo>
                <a:lnTo>
                  <a:pt x="33480" y="42080"/>
                </a:lnTo>
                <a:lnTo>
                  <a:pt x="33950" y="42060"/>
                </a:lnTo>
                <a:lnTo>
                  <a:pt x="34290" y="42340"/>
                </a:lnTo>
                <a:lnTo>
                  <a:pt x="34540" y="42670"/>
                </a:lnTo>
                <a:lnTo>
                  <a:pt x="34590" y="43110"/>
                </a:lnTo>
                <a:lnTo>
                  <a:pt x="34580" y="43580"/>
                </a:lnTo>
                <a:lnTo>
                  <a:pt x="34820" y="44500"/>
                </a:lnTo>
                <a:lnTo>
                  <a:pt x="34900" y="44960"/>
                </a:lnTo>
                <a:lnTo>
                  <a:pt x="35120" y="45370"/>
                </a:lnTo>
                <a:lnTo>
                  <a:pt x="35440" y="45480"/>
                </a:lnTo>
                <a:lnTo>
                  <a:pt x="35710" y="45660"/>
                </a:lnTo>
                <a:lnTo>
                  <a:pt x="35650" y="45940"/>
                </a:lnTo>
                <a:lnTo>
                  <a:pt x="35560" y="46240"/>
                </a:lnTo>
                <a:lnTo>
                  <a:pt x="35580" y="46870"/>
                </a:lnTo>
                <a:lnTo>
                  <a:pt x="35560" y="47400"/>
                </a:lnTo>
                <a:lnTo>
                  <a:pt x="35390" y="47660"/>
                </a:lnTo>
                <a:lnTo>
                  <a:pt x="35250" y="47930"/>
                </a:lnTo>
                <a:lnTo>
                  <a:pt x="35530" y="48450"/>
                </a:lnTo>
                <a:lnTo>
                  <a:pt x="35240" y="48670"/>
                </a:lnTo>
                <a:lnTo>
                  <a:pt x="34760" y="48400"/>
                </a:lnTo>
                <a:lnTo>
                  <a:pt x="34630" y="48630"/>
                </a:lnTo>
                <a:lnTo>
                  <a:pt x="34620" y="48910"/>
                </a:lnTo>
                <a:lnTo>
                  <a:pt x="34440" y="49100"/>
                </a:lnTo>
                <a:lnTo>
                  <a:pt x="34300" y="49140"/>
                </a:lnTo>
                <a:lnTo>
                  <a:pt x="34320" y="49100"/>
                </a:lnTo>
                <a:lnTo>
                  <a:pt x="34340" y="49060"/>
                </a:lnTo>
                <a:lnTo>
                  <a:pt x="34000" y="49220"/>
                </a:lnTo>
                <a:lnTo>
                  <a:pt x="33860" y="49540"/>
                </a:lnTo>
                <a:lnTo>
                  <a:pt x="33820" y="49780"/>
                </a:lnTo>
                <a:lnTo>
                  <a:pt x="33730" y="49990"/>
                </a:lnTo>
                <a:lnTo>
                  <a:pt x="33240" y="50240"/>
                </a:lnTo>
                <a:lnTo>
                  <a:pt x="33130" y="50480"/>
                </a:lnTo>
                <a:lnTo>
                  <a:pt x="33070" y="50730"/>
                </a:lnTo>
                <a:lnTo>
                  <a:pt x="32790" y="50920"/>
                </a:lnTo>
                <a:lnTo>
                  <a:pt x="32490" y="51080"/>
                </a:lnTo>
                <a:lnTo>
                  <a:pt x="32400" y="51330"/>
                </a:lnTo>
                <a:lnTo>
                  <a:pt x="32360" y="51610"/>
                </a:lnTo>
                <a:lnTo>
                  <a:pt x="32140" y="52170"/>
                </a:lnTo>
                <a:lnTo>
                  <a:pt x="32070" y="52790"/>
                </a:lnTo>
                <a:lnTo>
                  <a:pt x="32190" y="53050"/>
                </a:lnTo>
                <a:lnTo>
                  <a:pt x="32280" y="53290"/>
                </a:lnTo>
                <a:lnTo>
                  <a:pt x="32120" y="53510"/>
                </a:lnTo>
                <a:lnTo>
                  <a:pt x="31870" y="53610"/>
                </a:lnTo>
                <a:lnTo>
                  <a:pt x="31540" y="53640"/>
                </a:lnTo>
                <a:lnTo>
                  <a:pt x="31240" y="53730"/>
                </a:lnTo>
                <a:lnTo>
                  <a:pt x="31080" y="54000"/>
                </a:lnTo>
                <a:lnTo>
                  <a:pt x="30970" y="54300"/>
                </a:lnTo>
                <a:lnTo>
                  <a:pt x="31250" y="54370"/>
                </a:lnTo>
                <a:lnTo>
                  <a:pt x="31380" y="54590"/>
                </a:lnTo>
                <a:lnTo>
                  <a:pt x="31100" y="54740"/>
                </a:lnTo>
                <a:lnTo>
                  <a:pt x="30770" y="54820"/>
                </a:lnTo>
                <a:lnTo>
                  <a:pt x="30610" y="55050"/>
                </a:lnTo>
                <a:lnTo>
                  <a:pt x="30520" y="55320"/>
                </a:lnTo>
                <a:lnTo>
                  <a:pt x="30170" y="55910"/>
                </a:lnTo>
                <a:lnTo>
                  <a:pt x="29920" y="56550"/>
                </a:lnTo>
                <a:lnTo>
                  <a:pt x="29880" y="57350"/>
                </a:lnTo>
                <a:lnTo>
                  <a:pt x="29920" y="58150"/>
                </a:lnTo>
                <a:lnTo>
                  <a:pt x="30770" y="62730"/>
                </a:lnTo>
                <a:lnTo>
                  <a:pt x="30830" y="64110"/>
                </a:lnTo>
                <a:lnTo>
                  <a:pt x="30430" y="63950"/>
                </a:lnTo>
                <a:lnTo>
                  <a:pt x="30090" y="64170"/>
                </a:lnTo>
                <a:lnTo>
                  <a:pt x="29820" y="64130"/>
                </a:lnTo>
                <a:lnTo>
                  <a:pt x="29640" y="63930"/>
                </a:lnTo>
                <a:lnTo>
                  <a:pt x="29190" y="63990"/>
                </a:lnTo>
                <a:lnTo>
                  <a:pt x="28760" y="64100"/>
                </a:lnTo>
                <a:lnTo>
                  <a:pt x="28210" y="64080"/>
                </a:lnTo>
                <a:lnTo>
                  <a:pt x="27220" y="56780"/>
                </a:lnTo>
                <a:lnTo>
                  <a:pt x="27080" y="56480"/>
                </a:lnTo>
                <a:lnTo>
                  <a:pt x="27170" y="56380"/>
                </a:lnTo>
                <a:lnTo>
                  <a:pt x="27240" y="56370"/>
                </a:lnTo>
                <a:lnTo>
                  <a:pt x="27410" y="56480"/>
                </a:lnTo>
                <a:lnTo>
                  <a:pt x="27450" y="56080"/>
                </a:lnTo>
                <a:lnTo>
                  <a:pt x="27560" y="55610"/>
                </a:lnTo>
                <a:lnTo>
                  <a:pt x="27590" y="55390"/>
                </a:lnTo>
                <a:lnTo>
                  <a:pt x="27620" y="55160"/>
                </a:lnTo>
                <a:lnTo>
                  <a:pt x="27490" y="54810"/>
                </a:lnTo>
                <a:lnTo>
                  <a:pt x="27310" y="54490"/>
                </a:lnTo>
                <a:lnTo>
                  <a:pt x="27280" y="54280"/>
                </a:lnTo>
                <a:lnTo>
                  <a:pt x="27250" y="54070"/>
                </a:lnTo>
                <a:lnTo>
                  <a:pt x="27250" y="53210"/>
                </a:lnTo>
                <a:lnTo>
                  <a:pt x="26720" y="50600"/>
                </a:lnTo>
                <a:lnTo>
                  <a:pt x="26650" y="50300"/>
                </a:lnTo>
                <a:lnTo>
                  <a:pt x="26380" y="49730"/>
                </a:lnTo>
                <a:lnTo>
                  <a:pt x="26150" y="48520"/>
                </a:lnTo>
                <a:lnTo>
                  <a:pt x="25770" y="47570"/>
                </a:lnTo>
                <a:lnTo>
                  <a:pt x="25190" y="44950"/>
                </a:lnTo>
                <a:lnTo>
                  <a:pt x="25190" y="44200"/>
                </a:lnTo>
                <a:lnTo>
                  <a:pt x="25290" y="44250"/>
                </a:lnTo>
                <a:lnTo>
                  <a:pt x="25300" y="44260"/>
                </a:lnTo>
                <a:lnTo>
                  <a:pt x="25300" y="44280"/>
                </a:lnTo>
                <a:lnTo>
                  <a:pt x="25350" y="44360"/>
                </a:lnTo>
                <a:lnTo>
                  <a:pt x="25430" y="43930"/>
                </a:lnTo>
                <a:lnTo>
                  <a:pt x="25310" y="42550"/>
                </a:lnTo>
                <a:lnTo>
                  <a:pt x="25190" y="42140"/>
                </a:lnTo>
                <a:lnTo>
                  <a:pt x="25570" y="41890"/>
                </a:lnTo>
                <a:lnTo>
                  <a:pt x="25930" y="41420"/>
                </a:lnTo>
                <a:lnTo>
                  <a:pt x="26190" y="40890"/>
                </a:lnTo>
                <a:lnTo>
                  <a:pt x="26290" y="40450"/>
                </a:lnTo>
                <a:lnTo>
                  <a:pt x="26400" y="40160"/>
                </a:lnTo>
                <a:lnTo>
                  <a:pt x="27080" y="39080"/>
                </a:lnTo>
                <a:lnTo>
                  <a:pt x="27070" y="39100"/>
                </a:lnTo>
                <a:lnTo>
                  <a:pt x="26730" y="39920"/>
                </a:lnTo>
                <a:lnTo>
                  <a:pt x="26290" y="40690"/>
                </a:lnTo>
                <a:lnTo>
                  <a:pt x="26390" y="40880"/>
                </a:lnTo>
                <a:lnTo>
                  <a:pt x="26410" y="40920"/>
                </a:lnTo>
                <a:lnTo>
                  <a:pt x="26580" y="41100"/>
                </a:lnTo>
                <a:lnTo>
                  <a:pt x="26800" y="41180"/>
                </a:lnTo>
                <a:lnTo>
                  <a:pt x="27080" y="41180"/>
                </a:lnTo>
                <a:lnTo>
                  <a:pt x="26850" y="41820"/>
                </a:lnTo>
                <a:lnTo>
                  <a:pt x="26620" y="42280"/>
                </a:lnTo>
                <a:lnTo>
                  <a:pt x="26520" y="42360"/>
                </a:lnTo>
                <a:lnTo>
                  <a:pt x="26410" y="42370"/>
                </a:lnTo>
                <a:lnTo>
                  <a:pt x="26330" y="42440"/>
                </a:lnTo>
                <a:lnTo>
                  <a:pt x="26290" y="42680"/>
                </a:lnTo>
                <a:lnTo>
                  <a:pt x="26310" y="43240"/>
                </a:lnTo>
                <a:lnTo>
                  <a:pt x="26290" y="43410"/>
                </a:lnTo>
                <a:lnTo>
                  <a:pt x="25900" y="44650"/>
                </a:lnTo>
                <a:lnTo>
                  <a:pt x="25920" y="44890"/>
                </a:lnTo>
                <a:lnTo>
                  <a:pt x="25950" y="45350"/>
                </a:lnTo>
                <a:lnTo>
                  <a:pt x="26350" y="45830"/>
                </a:lnTo>
                <a:lnTo>
                  <a:pt x="26460" y="45960"/>
                </a:lnTo>
                <a:lnTo>
                  <a:pt x="26000" y="46930"/>
                </a:lnTo>
                <a:lnTo>
                  <a:pt x="26740" y="47470"/>
                </a:lnTo>
                <a:lnTo>
                  <a:pt x="27810" y="47550"/>
                </a:lnTo>
                <a:lnTo>
                  <a:pt x="28350" y="47160"/>
                </a:lnTo>
                <a:lnTo>
                  <a:pt x="28250" y="46750"/>
                </a:lnTo>
                <a:lnTo>
                  <a:pt x="28070" y="46430"/>
                </a:lnTo>
                <a:lnTo>
                  <a:pt x="28010" y="46300"/>
                </a:lnTo>
                <a:lnTo>
                  <a:pt x="27920" y="46200"/>
                </a:lnTo>
                <a:lnTo>
                  <a:pt x="27720" y="45940"/>
                </a:lnTo>
                <a:lnTo>
                  <a:pt x="27490" y="45790"/>
                </a:lnTo>
                <a:lnTo>
                  <a:pt x="27420" y="45540"/>
                </a:lnTo>
                <a:lnTo>
                  <a:pt x="28200" y="44060"/>
                </a:lnTo>
                <a:lnTo>
                  <a:pt x="28170" y="43790"/>
                </a:lnTo>
                <a:lnTo>
                  <a:pt x="28070" y="43590"/>
                </a:lnTo>
                <a:lnTo>
                  <a:pt x="27950" y="43420"/>
                </a:lnTo>
                <a:lnTo>
                  <a:pt x="27880" y="43250"/>
                </a:lnTo>
                <a:lnTo>
                  <a:pt x="27860" y="42970"/>
                </a:lnTo>
                <a:lnTo>
                  <a:pt x="27890" y="42480"/>
                </a:lnTo>
                <a:lnTo>
                  <a:pt x="27880" y="42290"/>
                </a:lnTo>
                <a:lnTo>
                  <a:pt x="27880" y="42280"/>
                </a:lnTo>
                <a:lnTo>
                  <a:pt x="27870" y="42240"/>
                </a:lnTo>
                <a:lnTo>
                  <a:pt x="27810" y="42080"/>
                </a:lnTo>
                <a:lnTo>
                  <a:pt x="27770" y="42040"/>
                </a:lnTo>
                <a:lnTo>
                  <a:pt x="27720" y="42000"/>
                </a:lnTo>
                <a:lnTo>
                  <a:pt x="27680" y="41900"/>
                </a:lnTo>
                <a:lnTo>
                  <a:pt x="27720" y="41640"/>
                </a:lnTo>
                <a:lnTo>
                  <a:pt x="27830" y="41420"/>
                </a:lnTo>
                <a:lnTo>
                  <a:pt x="28130" y="41030"/>
                </a:lnTo>
                <a:lnTo>
                  <a:pt x="28200" y="40770"/>
                </a:lnTo>
                <a:lnTo>
                  <a:pt x="28250" y="40280"/>
                </a:lnTo>
                <a:lnTo>
                  <a:pt x="28460" y="39310"/>
                </a:lnTo>
                <a:lnTo>
                  <a:pt x="28680" y="37030"/>
                </a:lnTo>
                <a:lnTo>
                  <a:pt x="28820" y="36770"/>
                </a:lnTo>
                <a:lnTo>
                  <a:pt x="28970" y="36640"/>
                </a:lnTo>
                <a:lnTo>
                  <a:pt x="29090" y="36490"/>
                </a:lnTo>
                <a:lnTo>
                  <a:pt x="29140" y="36150"/>
                </a:lnTo>
                <a:lnTo>
                  <a:pt x="29140" y="35180"/>
                </a:lnTo>
                <a:lnTo>
                  <a:pt x="29270" y="34700"/>
                </a:lnTo>
                <a:lnTo>
                  <a:pt x="29580" y="34400"/>
                </a:lnTo>
                <a:lnTo>
                  <a:pt x="29960" y="34140"/>
                </a:lnTo>
                <a:lnTo>
                  <a:pt x="30170" y="33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