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Nuvara Ĕliya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Sri Lanka • State Map | Fully Editable Vector Shape</a:t>
            </a:r>
          </a:p>
        </p:txBody>
      </p:sp>
      <p:sp>
        <p:nvSpPr>
          <p:cNvPr id="101" name="Nuvara Ĕliy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840" y="75320"/>
                </a:moveTo>
                <a:lnTo>
                  <a:pt x="49530" y="76000"/>
                </a:lnTo>
                <a:lnTo>
                  <a:pt x="48810" y="76100"/>
                </a:lnTo>
                <a:lnTo>
                  <a:pt x="48050" y="76070"/>
                </a:lnTo>
                <a:lnTo>
                  <a:pt x="47480" y="76120"/>
                </a:lnTo>
                <a:lnTo>
                  <a:pt x="46990" y="76200"/>
                </a:lnTo>
                <a:lnTo>
                  <a:pt x="45730" y="76030"/>
                </a:lnTo>
                <a:lnTo>
                  <a:pt x="44530" y="75760"/>
                </a:lnTo>
                <a:lnTo>
                  <a:pt x="43970" y="75710"/>
                </a:lnTo>
                <a:lnTo>
                  <a:pt x="43490" y="75350"/>
                </a:lnTo>
                <a:lnTo>
                  <a:pt x="43580" y="75110"/>
                </a:lnTo>
                <a:lnTo>
                  <a:pt x="43750" y="74950"/>
                </a:lnTo>
                <a:lnTo>
                  <a:pt x="43600" y="74780"/>
                </a:lnTo>
                <a:lnTo>
                  <a:pt x="43610" y="74400"/>
                </a:lnTo>
                <a:lnTo>
                  <a:pt x="43880" y="74160"/>
                </a:lnTo>
                <a:lnTo>
                  <a:pt x="43840" y="73850"/>
                </a:lnTo>
                <a:lnTo>
                  <a:pt x="43660" y="73240"/>
                </a:lnTo>
                <a:lnTo>
                  <a:pt x="43130" y="72840"/>
                </a:lnTo>
                <a:lnTo>
                  <a:pt x="42460" y="72630"/>
                </a:lnTo>
                <a:lnTo>
                  <a:pt x="42260" y="71960"/>
                </a:lnTo>
                <a:lnTo>
                  <a:pt x="42420" y="71090"/>
                </a:lnTo>
                <a:lnTo>
                  <a:pt x="42270" y="70940"/>
                </a:lnTo>
                <a:lnTo>
                  <a:pt x="42150" y="70770"/>
                </a:lnTo>
                <a:lnTo>
                  <a:pt x="42270" y="70590"/>
                </a:lnTo>
                <a:lnTo>
                  <a:pt x="42450" y="70530"/>
                </a:lnTo>
                <a:lnTo>
                  <a:pt x="42770" y="70250"/>
                </a:lnTo>
                <a:lnTo>
                  <a:pt x="42970" y="69920"/>
                </a:lnTo>
                <a:lnTo>
                  <a:pt x="42890" y="69900"/>
                </a:lnTo>
                <a:lnTo>
                  <a:pt x="42860" y="69830"/>
                </a:lnTo>
                <a:lnTo>
                  <a:pt x="43520" y="69890"/>
                </a:lnTo>
                <a:lnTo>
                  <a:pt x="44560" y="71430"/>
                </a:lnTo>
                <a:lnTo>
                  <a:pt x="45230" y="71830"/>
                </a:lnTo>
                <a:lnTo>
                  <a:pt x="45730" y="71300"/>
                </a:lnTo>
                <a:lnTo>
                  <a:pt x="46000" y="70520"/>
                </a:lnTo>
                <a:lnTo>
                  <a:pt x="45730" y="70150"/>
                </a:lnTo>
                <a:lnTo>
                  <a:pt x="45390" y="69820"/>
                </a:lnTo>
                <a:lnTo>
                  <a:pt x="44980" y="69070"/>
                </a:lnTo>
                <a:lnTo>
                  <a:pt x="44800" y="68990"/>
                </a:lnTo>
                <a:lnTo>
                  <a:pt x="44610" y="69050"/>
                </a:lnTo>
                <a:lnTo>
                  <a:pt x="45130" y="68630"/>
                </a:lnTo>
                <a:lnTo>
                  <a:pt x="45970" y="68730"/>
                </a:lnTo>
                <a:lnTo>
                  <a:pt x="46430" y="68630"/>
                </a:lnTo>
                <a:lnTo>
                  <a:pt x="47100" y="68170"/>
                </a:lnTo>
                <a:lnTo>
                  <a:pt x="47550" y="68160"/>
                </a:lnTo>
                <a:lnTo>
                  <a:pt x="47950" y="68260"/>
                </a:lnTo>
                <a:lnTo>
                  <a:pt x="49430" y="66500"/>
                </a:lnTo>
                <a:lnTo>
                  <a:pt x="49900" y="65710"/>
                </a:lnTo>
                <a:lnTo>
                  <a:pt x="49690" y="64840"/>
                </a:lnTo>
                <a:lnTo>
                  <a:pt x="49620" y="64170"/>
                </a:lnTo>
                <a:lnTo>
                  <a:pt x="50020" y="64530"/>
                </a:lnTo>
                <a:lnTo>
                  <a:pt x="50350" y="64970"/>
                </a:lnTo>
                <a:lnTo>
                  <a:pt x="50590" y="65060"/>
                </a:lnTo>
                <a:lnTo>
                  <a:pt x="50790" y="65080"/>
                </a:lnTo>
                <a:lnTo>
                  <a:pt x="51320" y="65920"/>
                </a:lnTo>
                <a:lnTo>
                  <a:pt x="52160" y="65980"/>
                </a:lnTo>
                <a:lnTo>
                  <a:pt x="53150" y="65840"/>
                </a:lnTo>
                <a:lnTo>
                  <a:pt x="54110" y="66030"/>
                </a:lnTo>
                <a:lnTo>
                  <a:pt x="54090" y="66450"/>
                </a:lnTo>
                <a:lnTo>
                  <a:pt x="54260" y="67030"/>
                </a:lnTo>
                <a:lnTo>
                  <a:pt x="54210" y="67240"/>
                </a:lnTo>
                <a:lnTo>
                  <a:pt x="54260" y="67440"/>
                </a:lnTo>
                <a:lnTo>
                  <a:pt x="54360" y="67560"/>
                </a:lnTo>
                <a:lnTo>
                  <a:pt x="54450" y="67680"/>
                </a:lnTo>
                <a:lnTo>
                  <a:pt x="54290" y="67880"/>
                </a:lnTo>
                <a:lnTo>
                  <a:pt x="54180" y="68090"/>
                </a:lnTo>
                <a:lnTo>
                  <a:pt x="54300" y="68500"/>
                </a:lnTo>
                <a:lnTo>
                  <a:pt x="54340" y="68660"/>
                </a:lnTo>
                <a:lnTo>
                  <a:pt x="54260" y="68830"/>
                </a:lnTo>
                <a:lnTo>
                  <a:pt x="54110" y="69030"/>
                </a:lnTo>
                <a:lnTo>
                  <a:pt x="53920" y="69200"/>
                </a:lnTo>
                <a:lnTo>
                  <a:pt x="53710" y="69610"/>
                </a:lnTo>
                <a:lnTo>
                  <a:pt x="53610" y="70060"/>
                </a:lnTo>
                <a:lnTo>
                  <a:pt x="53100" y="70820"/>
                </a:lnTo>
                <a:lnTo>
                  <a:pt x="52220" y="71010"/>
                </a:lnTo>
                <a:lnTo>
                  <a:pt x="51810" y="71210"/>
                </a:lnTo>
                <a:lnTo>
                  <a:pt x="51440" y="71550"/>
                </a:lnTo>
                <a:lnTo>
                  <a:pt x="51330" y="72010"/>
                </a:lnTo>
                <a:lnTo>
                  <a:pt x="51020" y="72360"/>
                </a:lnTo>
                <a:lnTo>
                  <a:pt x="50590" y="72340"/>
                </a:lnTo>
                <a:lnTo>
                  <a:pt x="50170" y="72360"/>
                </a:lnTo>
                <a:lnTo>
                  <a:pt x="50200" y="72730"/>
                </a:lnTo>
                <a:lnTo>
                  <a:pt x="50930" y="73100"/>
                </a:lnTo>
                <a:lnTo>
                  <a:pt x="51090" y="73420"/>
                </a:lnTo>
                <a:lnTo>
                  <a:pt x="51220" y="73780"/>
                </a:lnTo>
                <a:lnTo>
                  <a:pt x="51340" y="73920"/>
                </a:lnTo>
                <a:lnTo>
                  <a:pt x="51430" y="74080"/>
                </a:lnTo>
                <a:lnTo>
                  <a:pt x="51090" y="74630"/>
                </a:lnTo>
                <a:lnTo>
                  <a:pt x="51300" y="74770"/>
                </a:lnTo>
                <a:lnTo>
                  <a:pt x="51510" y="74870"/>
                </a:lnTo>
                <a:lnTo>
                  <a:pt x="51280" y="75210"/>
                </a:lnTo>
                <a:lnTo>
                  <a:pt x="50840" y="75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