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Mŏṇarāgala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Mŏṇarāg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250" y="80260"/>
                </a:moveTo>
                <a:lnTo>
                  <a:pt x="68840" y="80750"/>
                </a:lnTo>
                <a:lnTo>
                  <a:pt x="68220" y="80860"/>
                </a:lnTo>
                <a:lnTo>
                  <a:pt x="67730" y="81230"/>
                </a:lnTo>
                <a:lnTo>
                  <a:pt x="67310" y="81640"/>
                </a:lnTo>
                <a:lnTo>
                  <a:pt x="66760" y="81880"/>
                </a:lnTo>
                <a:lnTo>
                  <a:pt x="66310" y="82250"/>
                </a:lnTo>
                <a:lnTo>
                  <a:pt x="66320" y="82640"/>
                </a:lnTo>
                <a:lnTo>
                  <a:pt x="66430" y="82950"/>
                </a:lnTo>
                <a:lnTo>
                  <a:pt x="66330" y="83120"/>
                </a:lnTo>
                <a:lnTo>
                  <a:pt x="66230" y="83260"/>
                </a:lnTo>
                <a:lnTo>
                  <a:pt x="66240" y="83450"/>
                </a:lnTo>
                <a:lnTo>
                  <a:pt x="66240" y="83650"/>
                </a:lnTo>
                <a:lnTo>
                  <a:pt x="65940" y="84140"/>
                </a:lnTo>
                <a:lnTo>
                  <a:pt x="65300" y="84000"/>
                </a:lnTo>
                <a:lnTo>
                  <a:pt x="64690" y="84220"/>
                </a:lnTo>
                <a:lnTo>
                  <a:pt x="64480" y="84190"/>
                </a:lnTo>
                <a:lnTo>
                  <a:pt x="64430" y="84130"/>
                </a:lnTo>
                <a:lnTo>
                  <a:pt x="64170" y="84310"/>
                </a:lnTo>
                <a:lnTo>
                  <a:pt x="62800" y="84840"/>
                </a:lnTo>
                <a:lnTo>
                  <a:pt x="62130" y="85020"/>
                </a:lnTo>
                <a:lnTo>
                  <a:pt x="61780" y="85160"/>
                </a:lnTo>
                <a:lnTo>
                  <a:pt x="61550" y="85390"/>
                </a:lnTo>
                <a:lnTo>
                  <a:pt x="60920" y="85740"/>
                </a:lnTo>
                <a:lnTo>
                  <a:pt x="60350" y="85500"/>
                </a:lnTo>
                <a:lnTo>
                  <a:pt x="59990" y="84900"/>
                </a:lnTo>
                <a:lnTo>
                  <a:pt x="59560" y="84330"/>
                </a:lnTo>
                <a:lnTo>
                  <a:pt x="59270" y="84370"/>
                </a:lnTo>
                <a:lnTo>
                  <a:pt x="59060" y="84520"/>
                </a:lnTo>
                <a:lnTo>
                  <a:pt x="58810" y="84530"/>
                </a:lnTo>
                <a:lnTo>
                  <a:pt x="58580" y="84490"/>
                </a:lnTo>
                <a:lnTo>
                  <a:pt x="58410" y="84070"/>
                </a:lnTo>
                <a:lnTo>
                  <a:pt x="58020" y="83930"/>
                </a:lnTo>
                <a:lnTo>
                  <a:pt x="57440" y="83860"/>
                </a:lnTo>
                <a:lnTo>
                  <a:pt x="56860" y="83860"/>
                </a:lnTo>
                <a:lnTo>
                  <a:pt x="56650" y="84110"/>
                </a:lnTo>
                <a:lnTo>
                  <a:pt x="56360" y="83910"/>
                </a:lnTo>
                <a:lnTo>
                  <a:pt x="56370" y="84220"/>
                </a:lnTo>
                <a:lnTo>
                  <a:pt x="56180" y="84480"/>
                </a:lnTo>
                <a:lnTo>
                  <a:pt x="55860" y="84510"/>
                </a:lnTo>
                <a:lnTo>
                  <a:pt x="55570" y="84510"/>
                </a:lnTo>
                <a:lnTo>
                  <a:pt x="55460" y="85030"/>
                </a:lnTo>
                <a:lnTo>
                  <a:pt x="55680" y="85550"/>
                </a:lnTo>
                <a:lnTo>
                  <a:pt x="55180" y="85930"/>
                </a:lnTo>
                <a:lnTo>
                  <a:pt x="54530" y="86140"/>
                </a:lnTo>
                <a:lnTo>
                  <a:pt x="53950" y="86460"/>
                </a:lnTo>
                <a:lnTo>
                  <a:pt x="53380" y="86830"/>
                </a:lnTo>
                <a:lnTo>
                  <a:pt x="53200" y="86290"/>
                </a:lnTo>
                <a:lnTo>
                  <a:pt x="52980" y="85870"/>
                </a:lnTo>
                <a:lnTo>
                  <a:pt x="52560" y="85570"/>
                </a:lnTo>
                <a:lnTo>
                  <a:pt x="52120" y="85330"/>
                </a:lnTo>
                <a:lnTo>
                  <a:pt x="51790" y="84900"/>
                </a:lnTo>
                <a:lnTo>
                  <a:pt x="51540" y="84400"/>
                </a:lnTo>
                <a:lnTo>
                  <a:pt x="51520" y="82970"/>
                </a:lnTo>
                <a:lnTo>
                  <a:pt x="51370" y="82600"/>
                </a:lnTo>
                <a:lnTo>
                  <a:pt x="51300" y="82220"/>
                </a:lnTo>
                <a:lnTo>
                  <a:pt x="51650" y="81560"/>
                </a:lnTo>
                <a:lnTo>
                  <a:pt x="52090" y="80940"/>
                </a:lnTo>
                <a:lnTo>
                  <a:pt x="52310" y="79940"/>
                </a:lnTo>
                <a:lnTo>
                  <a:pt x="52530" y="79420"/>
                </a:lnTo>
                <a:lnTo>
                  <a:pt x="52960" y="78910"/>
                </a:lnTo>
                <a:lnTo>
                  <a:pt x="53190" y="78320"/>
                </a:lnTo>
                <a:lnTo>
                  <a:pt x="53570" y="77740"/>
                </a:lnTo>
                <a:lnTo>
                  <a:pt x="53850" y="77760"/>
                </a:lnTo>
                <a:lnTo>
                  <a:pt x="54020" y="78030"/>
                </a:lnTo>
                <a:lnTo>
                  <a:pt x="54130" y="78430"/>
                </a:lnTo>
                <a:lnTo>
                  <a:pt x="54310" y="78530"/>
                </a:lnTo>
                <a:lnTo>
                  <a:pt x="54500" y="78570"/>
                </a:lnTo>
                <a:lnTo>
                  <a:pt x="54710" y="79040"/>
                </a:lnTo>
                <a:lnTo>
                  <a:pt x="54870" y="79550"/>
                </a:lnTo>
                <a:lnTo>
                  <a:pt x="55030" y="79630"/>
                </a:lnTo>
                <a:lnTo>
                  <a:pt x="55190" y="79720"/>
                </a:lnTo>
                <a:lnTo>
                  <a:pt x="55290" y="80460"/>
                </a:lnTo>
                <a:lnTo>
                  <a:pt x="55550" y="80790"/>
                </a:lnTo>
                <a:lnTo>
                  <a:pt x="55750" y="81120"/>
                </a:lnTo>
                <a:lnTo>
                  <a:pt x="55840" y="80500"/>
                </a:lnTo>
                <a:lnTo>
                  <a:pt x="56170" y="79990"/>
                </a:lnTo>
                <a:lnTo>
                  <a:pt x="56420" y="80150"/>
                </a:lnTo>
                <a:lnTo>
                  <a:pt x="56670" y="80270"/>
                </a:lnTo>
                <a:lnTo>
                  <a:pt x="56740" y="79720"/>
                </a:lnTo>
                <a:lnTo>
                  <a:pt x="57220" y="79550"/>
                </a:lnTo>
                <a:lnTo>
                  <a:pt x="56880" y="79010"/>
                </a:lnTo>
                <a:lnTo>
                  <a:pt x="56660" y="78370"/>
                </a:lnTo>
                <a:lnTo>
                  <a:pt x="56660" y="78010"/>
                </a:lnTo>
                <a:lnTo>
                  <a:pt x="56710" y="77670"/>
                </a:lnTo>
                <a:lnTo>
                  <a:pt x="57050" y="77140"/>
                </a:lnTo>
                <a:lnTo>
                  <a:pt x="57020" y="76730"/>
                </a:lnTo>
                <a:lnTo>
                  <a:pt x="56610" y="76620"/>
                </a:lnTo>
                <a:lnTo>
                  <a:pt x="56520" y="76320"/>
                </a:lnTo>
                <a:lnTo>
                  <a:pt x="56720" y="75900"/>
                </a:lnTo>
                <a:lnTo>
                  <a:pt x="56670" y="75400"/>
                </a:lnTo>
                <a:lnTo>
                  <a:pt x="56730" y="74910"/>
                </a:lnTo>
                <a:lnTo>
                  <a:pt x="57510" y="74840"/>
                </a:lnTo>
                <a:lnTo>
                  <a:pt x="57710" y="74450"/>
                </a:lnTo>
                <a:lnTo>
                  <a:pt x="58380" y="74250"/>
                </a:lnTo>
                <a:lnTo>
                  <a:pt x="57820" y="73460"/>
                </a:lnTo>
                <a:lnTo>
                  <a:pt x="58310" y="73190"/>
                </a:lnTo>
                <a:lnTo>
                  <a:pt x="58900" y="73030"/>
                </a:lnTo>
                <a:lnTo>
                  <a:pt x="59190" y="72790"/>
                </a:lnTo>
                <a:lnTo>
                  <a:pt x="59420" y="72500"/>
                </a:lnTo>
                <a:lnTo>
                  <a:pt x="59530" y="72310"/>
                </a:lnTo>
                <a:lnTo>
                  <a:pt x="59670" y="72170"/>
                </a:lnTo>
                <a:lnTo>
                  <a:pt x="59900" y="72270"/>
                </a:lnTo>
                <a:lnTo>
                  <a:pt x="60200" y="72210"/>
                </a:lnTo>
                <a:lnTo>
                  <a:pt x="60310" y="71870"/>
                </a:lnTo>
                <a:lnTo>
                  <a:pt x="60370" y="71510"/>
                </a:lnTo>
                <a:lnTo>
                  <a:pt x="60530" y="71270"/>
                </a:lnTo>
                <a:lnTo>
                  <a:pt x="60650" y="71010"/>
                </a:lnTo>
                <a:lnTo>
                  <a:pt x="60740" y="70370"/>
                </a:lnTo>
                <a:lnTo>
                  <a:pt x="60850" y="69950"/>
                </a:lnTo>
                <a:lnTo>
                  <a:pt x="60850" y="69520"/>
                </a:lnTo>
                <a:lnTo>
                  <a:pt x="60780" y="69200"/>
                </a:lnTo>
                <a:lnTo>
                  <a:pt x="60660" y="68890"/>
                </a:lnTo>
                <a:lnTo>
                  <a:pt x="60490" y="68680"/>
                </a:lnTo>
                <a:lnTo>
                  <a:pt x="60370" y="68570"/>
                </a:lnTo>
                <a:lnTo>
                  <a:pt x="60120" y="68250"/>
                </a:lnTo>
                <a:lnTo>
                  <a:pt x="59270" y="68470"/>
                </a:lnTo>
                <a:lnTo>
                  <a:pt x="59000" y="68190"/>
                </a:lnTo>
                <a:lnTo>
                  <a:pt x="58770" y="67710"/>
                </a:lnTo>
                <a:lnTo>
                  <a:pt x="58420" y="67360"/>
                </a:lnTo>
                <a:lnTo>
                  <a:pt x="58130" y="66990"/>
                </a:lnTo>
                <a:lnTo>
                  <a:pt x="58200" y="66520"/>
                </a:lnTo>
                <a:lnTo>
                  <a:pt x="58470" y="66110"/>
                </a:lnTo>
                <a:lnTo>
                  <a:pt x="58850" y="66160"/>
                </a:lnTo>
                <a:lnTo>
                  <a:pt x="59170" y="66510"/>
                </a:lnTo>
                <a:lnTo>
                  <a:pt x="59550" y="66350"/>
                </a:lnTo>
                <a:lnTo>
                  <a:pt x="59760" y="65990"/>
                </a:lnTo>
                <a:lnTo>
                  <a:pt x="60390" y="65190"/>
                </a:lnTo>
                <a:lnTo>
                  <a:pt x="60570" y="64750"/>
                </a:lnTo>
                <a:lnTo>
                  <a:pt x="60570" y="64270"/>
                </a:lnTo>
                <a:lnTo>
                  <a:pt x="61470" y="64060"/>
                </a:lnTo>
                <a:lnTo>
                  <a:pt x="61650" y="64500"/>
                </a:lnTo>
                <a:lnTo>
                  <a:pt x="61850" y="64880"/>
                </a:lnTo>
                <a:lnTo>
                  <a:pt x="62320" y="64720"/>
                </a:lnTo>
                <a:lnTo>
                  <a:pt x="62750" y="64410"/>
                </a:lnTo>
                <a:lnTo>
                  <a:pt x="62630" y="63540"/>
                </a:lnTo>
                <a:lnTo>
                  <a:pt x="62620" y="62650"/>
                </a:lnTo>
                <a:lnTo>
                  <a:pt x="63190" y="62670"/>
                </a:lnTo>
                <a:lnTo>
                  <a:pt x="63660" y="62410"/>
                </a:lnTo>
                <a:lnTo>
                  <a:pt x="63770" y="62250"/>
                </a:lnTo>
                <a:lnTo>
                  <a:pt x="63930" y="62060"/>
                </a:lnTo>
                <a:lnTo>
                  <a:pt x="64030" y="61830"/>
                </a:lnTo>
                <a:lnTo>
                  <a:pt x="64010" y="61550"/>
                </a:lnTo>
                <a:lnTo>
                  <a:pt x="63880" y="61280"/>
                </a:lnTo>
                <a:lnTo>
                  <a:pt x="63880" y="60980"/>
                </a:lnTo>
                <a:lnTo>
                  <a:pt x="64110" y="60960"/>
                </a:lnTo>
                <a:lnTo>
                  <a:pt x="64430" y="60880"/>
                </a:lnTo>
                <a:lnTo>
                  <a:pt x="64590" y="60630"/>
                </a:lnTo>
                <a:lnTo>
                  <a:pt x="64670" y="60410"/>
                </a:lnTo>
                <a:lnTo>
                  <a:pt x="64930" y="60300"/>
                </a:lnTo>
                <a:lnTo>
                  <a:pt x="65210" y="60200"/>
                </a:lnTo>
                <a:lnTo>
                  <a:pt x="65780" y="59890"/>
                </a:lnTo>
                <a:lnTo>
                  <a:pt x="66240" y="60010"/>
                </a:lnTo>
                <a:lnTo>
                  <a:pt x="65900" y="60540"/>
                </a:lnTo>
                <a:lnTo>
                  <a:pt x="66040" y="60630"/>
                </a:lnTo>
                <a:lnTo>
                  <a:pt x="66190" y="60660"/>
                </a:lnTo>
                <a:lnTo>
                  <a:pt x="66150" y="60970"/>
                </a:lnTo>
                <a:lnTo>
                  <a:pt x="66420" y="62190"/>
                </a:lnTo>
                <a:lnTo>
                  <a:pt x="66390" y="62750"/>
                </a:lnTo>
                <a:lnTo>
                  <a:pt x="66480" y="63200"/>
                </a:lnTo>
                <a:lnTo>
                  <a:pt x="66990" y="63640"/>
                </a:lnTo>
                <a:lnTo>
                  <a:pt x="67310" y="64200"/>
                </a:lnTo>
                <a:lnTo>
                  <a:pt x="67380" y="64700"/>
                </a:lnTo>
                <a:lnTo>
                  <a:pt x="67880" y="65400"/>
                </a:lnTo>
                <a:lnTo>
                  <a:pt x="67510" y="65690"/>
                </a:lnTo>
                <a:lnTo>
                  <a:pt x="67030" y="66260"/>
                </a:lnTo>
                <a:lnTo>
                  <a:pt x="66760" y="66980"/>
                </a:lnTo>
                <a:lnTo>
                  <a:pt x="67050" y="67530"/>
                </a:lnTo>
                <a:lnTo>
                  <a:pt x="67150" y="67890"/>
                </a:lnTo>
                <a:lnTo>
                  <a:pt x="67330" y="68210"/>
                </a:lnTo>
                <a:lnTo>
                  <a:pt x="67510" y="68290"/>
                </a:lnTo>
                <a:lnTo>
                  <a:pt x="67680" y="68290"/>
                </a:lnTo>
                <a:lnTo>
                  <a:pt x="67830" y="68370"/>
                </a:lnTo>
                <a:lnTo>
                  <a:pt x="67950" y="68480"/>
                </a:lnTo>
                <a:lnTo>
                  <a:pt x="68770" y="68690"/>
                </a:lnTo>
                <a:lnTo>
                  <a:pt x="69450" y="69100"/>
                </a:lnTo>
                <a:lnTo>
                  <a:pt x="69400" y="69540"/>
                </a:lnTo>
                <a:lnTo>
                  <a:pt x="69300" y="70000"/>
                </a:lnTo>
                <a:lnTo>
                  <a:pt x="69460" y="70440"/>
                </a:lnTo>
                <a:lnTo>
                  <a:pt x="69460" y="70890"/>
                </a:lnTo>
                <a:lnTo>
                  <a:pt x="69730" y="71290"/>
                </a:lnTo>
                <a:lnTo>
                  <a:pt x="69850" y="71750"/>
                </a:lnTo>
                <a:lnTo>
                  <a:pt x="69250" y="80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