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Mātara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Māt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60" y="94530"/>
                </a:moveTo>
                <a:lnTo>
                  <a:pt x="41050" y="94500"/>
                </a:lnTo>
                <a:lnTo>
                  <a:pt x="41010" y="94260"/>
                </a:lnTo>
                <a:lnTo>
                  <a:pt x="41010" y="94000"/>
                </a:lnTo>
                <a:lnTo>
                  <a:pt x="41260" y="93550"/>
                </a:lnTo>
                <a:lnTo>
                  <a:pt x="41680" y="93400"/>
                </a:lnTo>
                <a:lnTo>
                  <a:pt x="41820" y="93120"/>
                </a:lnTo>
                <a:lnTo>
                  <a:pt x="41410" y="92950"/>
                </a:lnTo>
                <a:lnTo>
                  <a:pt x="41230" y="92850"/>
                </a:lnTo>
                <a:lnTo>
                  <a:pt x="41160" y="92610"/>
                </a:lnTo>
                <a:lnTo>
                  <a:pt x="41300" y="92390"/>
                </a:lnTo>
                <a:lnTo>
                  <a:pt x="41620" y="92260"/>
                </a:lnTo>
                <a:lnTo>
                  <a:pt x="41980" y="91890"/>
                </a:lnTo>
                <a:lnTo>
                  <a:pt x="42300" y="91520"/>
                </a:lnTo>
                <a:lnTo>
                  <a:pt x="41930" y="91190"/>
                </a:lnTo>
                <a:lnTo>
                  <a:pt x="41520" y="90910"/>
                </a:lnTo>
                <a:lnTo>
                  <a:pt x="41170" y="90570"/>
                </a:lnTo>
                <a:lnTo>
                  <a:pt x="41020" y="90120"/>
                </a:lnTo>
                <a:lnTo>
                  <a:pt x="41230" y="89670"/>
                </a:lnTo>
                <a:lnTo>
                  <a:pt x="41390" y="89190"/>
                </a:lnTo>
                <a:lnTo>
                  <a:pt x="41280" y="88810"/>
                </a:lnTo>
                <a:lnTo>
                  <a:pt x="41040" y="88530"/>
                </a:lnTo>
                <a:lnTo>
                  <a:pt x="41850" y="88670"/>
                </a:lnTo>
                <a:lnTo>
                  <a:pt x="42260" y="88170"/>
                </a:lnTo>
                <a:lnTo>
                  <a:pt x="42080" y="87510"/>
                </a:lnTo>
                <a:lnTo>
                  <a:pt x="41600" y="86810"/>
                </a:lnTo>
                <a:lnTo>
                  <a:pt x="41140" y="86520"/>
                </a:lnTo>
                <a:lnTo>
                  <a:pt x="40910" y="86090"/>
                </a:lnTo>
                <a:lnTo>
                  <a:pt x="41280" y="85990"/>
                </a:lnTo>
                <a:lnTo>
                  <a:pt x="41660" y="86110"/>
                </a:lnTo>
                <a:lnTo>
                  <a:pt x="42150" y="86470"/>
                </a:lnTo>
                <a:lnTo>
                  <a:pt x="42590" y="86890"/>
                </a:lnTo>
                <a:lnTo>
                  <a:pt x="43300" y="87050"/>
                </a:lnTo>
                <a:lnTo>
                  <a:pt x="43440" y="86390"/>
                </a:lnTo>
                <a:lnTo>
                  <a:pt x="43080" y="86040"/>
                </a:lnTo>
                <a:lnTo>
                  <a:pt x="42810" y="85620"/>
                </a:lnTo>
                <a:lnTo>
                  <a:pt x="43120" y="85310"/>
                </a:lnTo>
                <a:lnTo>
                  <a:pt x="43600" y="85170"/>
                </a:lnTo>
                <a:lnTo>
                  <a:pt x="44050" y="85100"/>
                </a:lnTo>
                <a:lnTo>
                  <a:pt x="44500" y="85000"/>
                </a:lnTo>
                <a:lnTo>
                  <a:pt x="44660" y="84620"/>
                </a:lnTo>
                <a:lnTo>
                  <a:pt x="45050" y="84620"/>
                </a:lnTo>
                <a:lnTo>
                  <a:pt x="46070" y="84480"/>
                </a:lnTo>
                <a:lnTo>
                  <a:pt x="46400" y="85100"/>
                </a:lnTo>
                <a:lnTo>
                  <a:pt x="46250" y="85510"/>
                </a:lnTo>
                <a:lnTo>
                  <a:pt x="46660" y="85580"/>
                </a:lnTo>
                <a:lnTo>
                  <a:pt x="47210" y="85490"/>
                </a:lnTo>
                <a:lnTo>
                  <a:pt x="47470" y="85810"/>
                </a:lnTo>
                <a:lnTo>
                  <a:pt x="47450" y="86030"/>
                </a:lnTo>
                <a:lnTo>
                  <a:pt x="47750" y="86250"/>
                </a:lnTo>
                <a:lnTo>
                  <a:pt x="47630" y="86370"/>
                </a:lnTo>
                <a:lnTo>
                  <a:pt x="47630" y="86590"/>
                </a:lnTo>
                <a:lnTo>
                  <a:pt x="47410" y="86680"/>
                </a:lnTo>
                <a:lnTo>
                  <a:pt x="47450" y="86850"/>
                </a:lnTo>
                <a:lnTo>
                  <a:pt x="47290" y="87260"/>
                </a:lnTo>
                <a:lnTo>
                  <a:pt x="47450" y="87630"/>
                </a:lnTo>
                <a:lnTo>
                  <a:pt x="46560" y="88300"/>
                </a:lnTo>
                <a:lnTo>
                  <a:pt x="46280" y="89290"/>
                </a:lnTo>
                <a:lnTo>
                  <a:pt x="46680" y="89580"/>
                </a:lnTo>
                <a:lnTo>
                  <a:pt x="47120" y="89740"/>
                </a:lnTo>
                <a:lnTo>
                  <a:pt x="47320" y="89710"/>
                </a:lnTo>
                <a:lnTo>
                  <a:pt x="47450" y="89830"/>
                </a:lnTo>
                <a:lnTo>
                  <a:pt x="47340" y="90070"/>
                </a:lnTo>
                <a:lnTo>
                  <a:pt x="47200" y="90280"/>
                </a:lnTo>
                <a:lnTo>
                  <a:pt x="47280" y="90680"/>
                </a:lnTo>
                <a:lnTo>
                  <a:pt x="47660" y="90880"/>
                </a:lnTo>
                <a:lnTo>
                  <a:pt x="47930" y="90840"/>
                </a:lnTo>
                <a:lnTo>
                  <a:pt x="48180" y="90890"/>
                </a:lnTo>
                <a:lnTo>
                  <a:pt x="48100" y="91090"/>
                </a:lnTo>
                <a:lnTo>
                  <a:pt x="47890" y="91290"/>
                </a:lnTo>
                <a:lnTo>
                  <a:pt x="48140" y="92180"/>
                </a:lnTo>
                <a:lnTo>
                  <a:pt x="47390" y="92500"/>
                </a:lnTo>
                <a:lnTo>
                  <a:pt x="47450" y="92870"/>
                </a:lnTo>
                <a:lnTo>
                  <a:pt x="47770" y="93080"/>
                </a:lnTo>
                <a:lnTo>
                  <a:pt x="47990" y="93100"/>
                </a:lnTo>
                <a:lnTo>
                  <a:pt x="48190" y="93210"/>
                </a:lnTo>
                <a:lnTo>
                  <a:pt x="48180" y="93400"/>
                </a:lnTo>
                <a:lnTo>
                  <a:pt x="48010" y="93490"/>
                </a:lnTo>
                <a:lnTo>
                  <a:pt x="48290" y="93910"/>
                </a:lnTo>
                <a:lnTo>
                  <a:pt x="48870" y="94180"/>
                </a:lnTo>
                <a:lnTo>
                  <a:pt x="49000" y="94250"/>
                </a:lnTo>
                <a:lnTo>
                  <a:pt x="48650" y="94660"/>
                </a:lnTo>
                <a:lnTo>
                  <a:pt x="47700" y="94610"/>
                </a:lnTo>
                <a:lnTo>
                  <a:pt x="47310" y="94660"/>
                </a:lnTo>
                <a:lnTo>
                  <a:pt x="47000" y="94780"/>
                </a:lnTo>
                <a:lnTo>
                  <a:pt x="46680" y="94960"/>
                </a:lnTo>
                <a:lnTo>
                  <a:pt x="46120" y="95380"/>
                </a:lnTo>
                <a:lnTo>
                  <a:pt x="45960" y="95420"/>
                </a:lnTo>
                <a:lnTo>
                  <a:pt x="45800" y="95450"/>
                </a:lnTo>
                <a:lnTo>
                  <a:pt x="45420" y="95310"/>
                </a:lnTo>
                <a:lnTo>
                  <a:pt x="45010" y="95100"/>
                </a:lnTo>
                <a:lnTo>
                  <a:pt x="44780" y="95030"/>
                </a:lnTo>
                <a:lnTo>
                  <a:pt x="44620" y="94980"/>
                </a:lnTo>
                <a:lnTo>
                  <a:pt x="43280" y="95140"/>
                </a:lnTo>
                <a:lnTo>
                  <a:pt x="42900" y="95060"/>
                </a:lnTo>
                <a:lnTo>
                  <a:pt x="42710" y="94870"/>
                </a:lnTo>
                <a:lnTo>
                  <a:pt x="42590" y="94620"/>
                </a:lnTo>
                <a:lnTo>
                  <a:pt x="42490" y="94470"/>
                </a:lnTo>
                <a:lnTo>
                  <a:pt x="42420" y="94360"/>
                </a:lnTo>
                <a:lnTo>
                  <a:pt x="42030" y="94590"/>
                </a:lnTo>
                <a:lnTo>
                  <a:pt x="41680" y="94620"/>
                </a:lnTo>
                <a:lnTo>
                  <a:pt x="41060" y="9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