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Mātale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Māt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80" y="53730"/>
                </a:moveTo>
                <a:lnTo>
                  <a:pt x="54960" y="54120"/>
                </a:lnTo>
                <a:lnTo>
                  <a:pt x="55130" y="54650"/>
                </a:lnTo>
                <a:lnTo>
                  <a:pt x="55180" y="55090"/>
                </a:lnTo>
                <a:lnTo>
                  <a:pt x="54960" y="56200"/>
                </a:lnTo>
                <a:lnTo>
                  <a:pt x="54730" y="57290"/>
                </a:lnTo>
                <a:lnTo>
                  <a:pt x="54850" y="59190"/>
                </a:lnTo>
                <a:lnTo>
                  <a:pt x="54120" y="59110"/>
                </a:lnTo>
                <a:lnTo>
                  <a:pt x="53650" y="59180"/>
                </a:lnTo>
                <a:lnTo>
                  <a:pt x="53390" y="59610"/>
                </a:lnTo>
                <a:lnTo>
                  <a:pt x="53250" y="59740"/>
                </a:lnTo>
                <a:lnTo>
                  <a:pt x="53080" y="59830"/>
                </a:lnTo>
                <a:lnTo>
                  <a:pt x="52800" y="59480"/>
                </a:lnTo>
                <a:lnTo>
                  <a:pt x="52420" y="59670"/>
                </a:lnTo>
                <a:lnTo>
                  <a:pt x="51470" y="59660"/>
                </a:lnTo>
                <a:lnTo>
                  <a:pt x="50740" y="60270"/>
                </a:lnTo>
                <a:lnTo>
                  <a:pt x="50080" y="60370"/>
                </a:lnTo>
                <a:lnTo>
                  <a:pt x="49220" y="59660"/>
                </a:lnTo>
                <a:lnTo>
                  <a:pt x="48880" y="59520"/>
                </a:lnTo>
                <a:lnTo>
                  <a:pt x="48560" y="59720"/>
                </a:lnTo>
                <a:lnTo>
                  <a:pt x="48420" y="60080"/>
                </a:lnTo>
                <a:lnTo>
                  <a:pt x="48500" y="60930"/>
                </a:lnTo>
                <a:lnTo>
                  <a:pt x="48000" y="61480"/>
                </a:lnTo>
                <a:lnTo>
                  <a:pt x="47160" y="61430"/>
                </a:lnTo>
                <a:lnTo>
                  <a:pt x="45690" y="60510"/>
                </a:lnTo>
                <a:lnTo>
                  <a:pt x="45220" y="59850"/>
                </a:lnTo>
                <a:lnTo>
                  <a:pt x="45230" y="59610"/>
                </a:lnTo>
                <a:lnTo>
                  <a:pt x="45360" y="59440"/>
                </a:lnTo>
                <a:lnTo>
                  <a:pt x="45410" y="59160"/>
                </a:lnTo>
                <a:lnTo>
                  <a:pt x="45340" y="58870"/>
                </a:lnTo>
                <a:lnTo>
                  <a:pt x="45220" y="58620"/>
                </a:lnTo>
                <a:lnTo>
                  <a:pt x="45080" y="58390"/>
                </a:lnTo>
                <a:lnTo>
                  <a:pt x="44850" y="57920"/>
                </a:lnTo>
                <a:lnTo>
                  <a:pt x="44910" y="57430"/>
                </a:lnTo>
                <a:lnTo>
                  <a:pt x="45240" y="57130"/>
                </a:lnTo>
                <a:lnTo>
                  <a:pt x="45320" y="56930"/>
                </a:lnTo>
                <a:lnTo>
                  <a:pt x="45310" y="56720"/>
                </a:lnTo>
                <a:lnTo>
                  <a:pt x="45380" y="56450"/>
                </a:lnTo>
                <a:lnTo>
                  <a:pt x="45390" y="56180"/>
                </a:lnTo>
                <a:lnTo>
                  <a:pt x="44970" y="55760"/>
                </a:lnTo>
                <a:lnTo>
                  <a:pt x="44840" y="55040"/>
                </a:lnTo>
                <a:lnTo>
                  <a:pt x="44770" y="54270"/>
                </a:lnTo>
                <a:lnTo>
                  <a:pt x="44660" y="54100"/>
                </a:lnTo>
                <a:lnTo>
                  <a:pt x="44570" y="54040"/>
                </a:lnTo>
                <a:lnTo>
                  <a:pt x="44570" y="53640"/>
                </a:lnTo>
                <a:lnTo>
                  <a:pt x="44410" y="53240"/>
                </a:lnTo>
                <a:lnTo>
                  <a:pt x="44180" y="52860"/>
                </a:lnTo>
                <a:lnTo>
                  <a:pt x="44020" y="52490"/>
                </a:lnTo>
                <a:lnTo>
                  <a:pt x="43840" y="52440"/>
                </a:lnTo>
                <a:lnTo>
                  <a:pt x="43640" y="52330"/>
                </a:lnTo>
                <a:lnTo>
                  <a:pt x="43580" y="51920"/>
                </a:lnTo>
                <a:lnTo>
                  <a:pt x="43690" y="51540"/>
                </a:lnTo>
                <a:lnTo>
                  <a:pt x="44180" y="51180"/>
                </a:lnTo>
                <a:lnTo>
                  <a:pt x="44950" y="50890"/>
                </a:lnTo>
                <a:lnTo>
                  <a:pt x="45360" y="50400"/>
                </a:lnTo>
                <a:lnTo>
                  <a:pt x="45730" y="50410"/>
                </a:lnTo>
                <a:lnTo>
                  <a:pt x="46010" y="50590"/>
                </a:lnTo>
                <a:lnTo>
                  <a:pt x="46350" y="50360"/>
                </a:lnTo>
                <a:lnTo>
                  <a:pt x="46520" y="50080"/>
                </a:lnTo>
                <a:lnTo>
                  <a:pt x="46680" y="49960"/>
                </a:lnTo>
                <a:lnTo>
                  <a:pt x="46830" y="49880"/>
                </a:lnTo>
                <a:lnTo>
                  <a:pt x="46820" y="49710"/>
                </a:lnTo>
                <a:lnTo>
                  <a:pt x="46760" y="49600"/>
                </a:lnTo>
                <a:lnTo>
                  <a:pt x="47060" y="49300"/>
                </a:lnTo>
                <a:lnTo>
                  <a:pt x="47280" y="48960"/>
                </a:lnTo>
                <a:lnTo>
                  <a:pt x="47280" y="48530"/>
                </a:lnTo>
                <a:lnTo>
                  <a:pt x="47400" y="48150"/>
                </a:lnTo>
                <a:lnTo>
                  <a:pt x="47640" y="48150"/>
                </a:lnTo>
                <a:lnTo>
                  <a:pt x="47810" y="48200"/>
                </a:lnTo>
                <a:lnTo>
                  <a:pt x="47940" y="48100"/>
                </a:lnTo>
                <a:lnTo>
                  <a:pt x="48390" y="47630"/>
                </a:lnTo>
                <a:lnTo>
                  <a:pt x="48690" y="47370"/>
                </a:lnTo>
                <a:lnTo>
                  <a:pt x="49130" y="47150"/>
                </a:lnTo>
                <a:lnTo>
                  <a:pt x="49610" y="46950"/>
                </a:lnTo>
                <a:lnTo>
                  <a:pt x="49810" y="47150"/>
                </a:lnTo>
                <a:lnTo>
                  <a:pt x="50130" y="47510"/>
                </a:lnTo>
                <a:lnTo>
                  <a:pt x="50120" y="47920"/>
                </a:lnTo>
                <a:lnTo>
                  <a:pt x="50250" y="48050"/>
                </a:lnTo>
                <a:lnTo>
                  <a:pt x="50440" y="48130"/>
                </a:lnTo>
                <a:lnTo>
                  <a:pt x="50590" y="48030"/>
                </a:lnTo>
                <a:lnTo>
                  <a:pt x="50600" y="47880"/>
                </a:lnTo>
                <a:lnTo>
                  <a:pt x="50880" y="47750"/>
                </a:lnTo>
                <a:lnTo>
                  <a:pt x="51150" y="47830"/>
                </a:lnTo>
                <a:lnTo>
                  <a:pt x="51510" y="47900"/>
                </a:lnTo>
                <a:lnTo>
                  <a:pt x="51850" y="48110"/>
                </a:lnTo>
                <a:lnTo>
                  <a:pt x="51160" y="48830"/>
                </a:lnTo>
                <a:lnTo>
                  <a:pt x="50930" y="49930"/>
                </a:lnTo>
                <a:lnTo>
                  <a:pt x="50870" y="50470"/>
                </a:lnTo>
                <a:lnTo>
                  <a:pt x="50650" y="51410"/>
                </a:lnTo>
                <a:lnTo>
                  <a:pt x="50570" y="51570"/>
                </a:lnTo>
                <a:lnTo>
                  <a:pt x="50530" y="51740"/>
                </a:lnTo>
                <a:lnTo>
                  <a:pt x="49860" y="51890"/>
                </a:lnTo>
                <a:lnTo>
                  <a:pt x="49700" y="52530"/>
                </a:lnTo>
                <a:lnTo>
                  <a:pt x="50010" y="53940"/>
                </a:lnTo>
                <a:lnTo>
                  <a:pt x="49970" y="54400"/>
                </a:lnTo>
                <a:lnTo>
                  <a:pt x="50200" y="54720"/>
                </a:lnTo>
                <a:lnTo>
                  <a:pt x="50810" y="54850"/>
                </a:lnTo>
                <a:lnTo>
                  <a:pt x="51390" y="54610"/>
                </a:lnTo>
                <a:lnTo>
                  <a:pt x="51840" y="54190"/>
                </a:lnTo>
                <a:lnTo>
                  <a:pt x="52040" y="54470"/>
                </a:lnTo>
                <a:lnTo>
                  <a:pt x="52400" y="54690"/>
                </a:lnTo>
                <a:lnTo>
                  <a:pt x="52500" y="54280"/>
                </a:lnTo>
                <a:lnTo>
                  <a:pt x="52550" y="53870"/>
                </a:lnTo>
                <a:lnTo>
                  <a:pt x="53780" y="53950"/>
                </a:lnTo>
                <a:lnTo>
                  <a:pt x="54980" y="53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