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Mulativ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ulativ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50" y="24190"/>
                </a:moveTo>
                <a:lnTo>
                  <a:pt x="53090" y="24350"/>
                </a:lnTo>
                <a:lnTo>
                  <a:pt x="52650" y="24480"/>
                </a:lnTo>
                <a:lnTo>
                  <a:pt x="52250" y="24710"/>
                </a:lnTo>
                <a:lnTo>
                  <a:pt x="51800" y="24840"/>
                </a:lnTo>
                <a:lnTo>
                  <a:pt x="50740" y="24980"/>
                </a:lnTo>
                <a:lnTo>
                  <a:pt x="49830" y="25400"/>
                </a:lnTo>
                <a:lnTo>
                  <a:pt x="50260" y="23820"/>
                </a:lnTo>
                <a:lnTo>
                  <a:pt x="49980" y="23450"/>
                </a:lnTo>
                <a:lnTo>
                  <a:pt x="49240" y="23000"/>
                </a:lnTo>
                <a:lnTo>
                  <a:pt x="48520" y="22890"/>
                </a:lnTo>
                <a:lnTo>
                  <a:pt x="48180" y="23120"/>
                </a:lnTo>
                <a:lnTo>
                  <a:pt x="47820" y="23210"/>
                </a:lnTo>
                <a:lnTo>
                  <a:pt x="47860" y="22890"/>
                </a:lnTo>
                <a:lnTo>
                  <a:pt x="48080" y="22560"/>
                </a:lnTo>
                <a:lnTo>
                  <a:pt x="47810" y="22090"/>
                </a:lnTo>
                <a:lnTo>
                  <a:pt x="47190" y="22020"/>
                </a:lnTo>
                <a:lnTo>
                  <a:pt x="47110" y="21270"/>
                </a:lnTo>
                <a:lnTo>
                  <a:pt x="46390" y="21000"/>
                </a:lnTo>
                <a:lnTo>
                  <a:pt x="45640" y="21020"/>
                </a:lnTo>
                <a:lnTo>
                  <a:pt x="45590" y="21130"/>
                </a:lnTo>
                <a:lnTo>
                  <a:pt x="45550" y="21250"/>
                </a:lnTo>
                <a:lnTo>
                  <a:pt x="45330" y="21380"/>
                </a:lnTo>
                <a:lnTo>
                  <a:pt x="45100" y="21490"/>
                </a:lnTo>
                <a:lnTo>
                  <a:pt x="44700" y="21840"/>
                </a:lnTo>
                <a:lnTo>
                  <a:pt x="44140" y="22090"/>
                </a:lnTo>
                <a:lnTo>
                  <a:pt x="43780" y="21560"/>
                </a:lnTo>
                <a:lnTo>
                  <a:pt x="43210" y="21200"/>
                </a:lnTo>
                <a:lnTo>
                  <a:pt x="42410" y="21220"/>
                </a:lnTo>
                <a:lnTo>
                  <a:pt x="41970" y="21190"/>
                </a:lnTo>
                <a:lnTo>
                  <a:pt x="41550" y="21230"/>
                </a:lnTo>
                <a:lnTo>
                  <a:pt x="41490" y="21570"/>
                </a:lnTo>
                <a:lnTo>
                  <a:pt x="41670" y="21820"/>
                </a:lnTo>
                <a:lnTo>
                  <a:pt x="42010" y="21870"/>
                </a:lnTo>
                <a:lnTo>
                  <a:pt x="42030" y="22060"/>
                </a:lnTo>
                <a:lnTo>
                  <a:pt x="42030" y="22270"/>
                </a:lnTo>
                <a:lnTo>
                  <a:pt x="42120" y="22670"/>
                </a:lnTo>
                <a:lnTo>
                  <a:pt x="42140" y="23060"/>
                </a:lnTo>
                <a:lnTo>
                  <a:pt x="41730" y="23690"/>
                </a:lnTo>
                <a:lnTo>
                  <a:pt x="41090" y="24210"/>
                </a:lnTo>
                <a:lnTo>
                  <a:pt x="40020" y="24890"/>
                </a:lnTo>
                <a:lnTo>
                  <a:pt x="36210" y="25090"/>
                </a:lnTo>
                <a:lnTo>
                  <a:pt x="36510" y="24250"/>
                </a:lnTo>
                <a:lnTo>
                  <a:pt x="36400" y="24090"/>
                </a:lnTo>
                <a:lnTo>
                  <a:pt x="36290" y="23880"/>
                </a:lnTo>
                <a:lnTo>
                  <a:pt x="36370" y="23610"/>
                </a:lnTo>
                <a:lnTo>
                  <a:pt x="36490" y="23350"/>
                </a:lnTo>
                <a:lnTo>
                  <a:pt x="36570" y="23090"/>
                </a:lnTo>
                <a:lnTo>
                  <a:pt x="36670" y="22860"/>
                </a:lnTo>
                <a:lnTo>
                  <a:pt x="37180" y="22690"/>
                </a:lnTo>
                <a:lnTo>
                  <a:pt x="37210" y="22210"/>
                </a:lnTo>
                <a:lnTo>
                  <a:pt x="37160" y="21660"/>
                </a:lnTo>
                <a:lnTo>
                  <a:pt x="37250" y="21320"/>
                </a:lnTo>
                <a:lnTo>
                  <a:pt x="37260" y="20970"/>
                </a:lnTo>
                <a:lnTo>
                  <a:pt x="37240" y="20790"/>
                </a:lnTo>
                <a:lnTo>
                  <a:pt x="37190" y="20630"/>
                </a:lnTo>
                <a:lnTo>
                  <a:pt x="36770" y="19950"/>
                </a:lnTo>
                <a:lnTo>
                  <a:pt x="36630" y="19190"/>
                </a:lnTo>
                <a:lnTo>
                  <a:pt x="36600" y="18390"/>
                </a:lnTo>
                <a:lnTo>
                  <a:pt x="37210" y="18470"/>
                </a:lnTo>
                <a:lnTo>
                  <a:pt x="37150" y="17820"/>
                </a:lnTo>
                <a:lnTo>
                  <a:pt x="37750" y="17030"/>
                </a:lnTo>
                <a:lnTo>
                  <a:pt x="39520" y="16830"/>
                </a:lnTo>
                <a:lnTo>
                  <a:pt x="40150" y="16820"/>
                </a:lnTo>
                <a:lnTo>
                  <a:pt x="40770" y="16930"/>
                </a:lnTo>
                <a:lnTo>
                  <a:pt x="41380" y="16870"/>
                </a:lnTo>
                <a:lnTo>
                  <a:pt x="41780" y="15860"/>
                </a:lnTo>
                <a:lnTo>
                  <a:pt x="42090" y="15850"/>
                </a:lnTo>
                <a:lnTo>
                  <a:pt x="43140" y="15910"/>
                </a:lnTo>
                <a:lnTo>
                  <a:pt x="43720" y="15870"/>
                </a:lnTo>
                <a:lnTo>
                  <a:pt x="44110" y="15660"/>
                </a:lnTo>
                <a:lnTo>
                  <a:pt x="44430" y="14600"/>
                </a:lnTo>
                <a:lnTo>
                  <a:pt x="44540" y="14570"/>
                </a:lnTo>
                <a:lnTo>
                  <a:pt x="44710" y="14790"/>
                </a:lnTo>
                <a:lnTo>
                  <a:pt x="45170" y="15170"/>
                </a:lnTo>
                <a:lnTo>
                  <a:pt x="45690" y="15460"/>
                </a:lnTo>
                <a:lnTo>
                  <a:pt x="45630" y="14930"/>
                </a:lnTo>
                <a:lnTo>
                  <a:pt x="45700" y="14400"/>
                </a:lnTo>
                <a:lnTo>
                  <a:pt x="46190" y="14010"/>
                </a:lnTo>
                <a:lnTo>
                  <a:pt x="46240" y="13620"/>
                </a:lnTo>
                <a:lnTo>
                  <a:pt x="46350" y="13510"/>
                </a:lnTo>
                <a:lnTo>
                  <a:pt x="46470" y="13430"/>
                </a:lnTo>
                <a:lnTo>
                  <a:pt x="46610" y="13310"/>
                </a:lnTo>
                <a:lnTo>
                  <a:pt x="49340" y="15530"/>
                </a:lnTo>
                <a:lnTo>
                  <a:pt x="49360" y="15570"/>
                </a:lnTo>
                <a:lnTo>
                  <a:pt x="49530" y="15840"/>
                </a:lnTo>
                <a:lnTo>
                  <a:pt x="49780" y="16170"/>
                </a:lnTo>
                <a:lnTo>
                  <a:pt x="50280" y="16640"/>
                </a:lnTo>
                <a:lnTo>
                  <a:pt x="50590" y="17040"/>
                </a:lnTo>
                <a:lnTo>
                  <a:pt x="50320" y="17190"/>
                </a:lnTo>
                <a:lnTo>
                  <a:pt x="50310" y="17190"/>
                </a:lnTo>
                <a:lnTo>
                  <a:pt x="50160" y="17120"/>
                </a:lnTo>
                <a:lnTo>
                  <a:pt x="50140" y="17110"/>
                </a:lnTo>
                <a:lnTo>
                  <a:pt x="50130" y="17110"/>
                </a:lnTo>
                <a:lnTo>
                  <a:pt x="49890" y="16800"/>
                </a:lnTo>
                <a:lnTo>
                  <a:pt x="49760" y="16730"/>
                </a:lnTo>
                <a:lnTo>
                  <a:pt x="49340" y="16660"/>
                </a:lnTo>
                <a:lnTo>
                  <a:pt x="49160" y="16710"/>
                </a:lnTo>
                <a:lnTo>
                  <a:pt x="49250" y="16900"/>
                </a:lnTo>
                <a:lnTo>
                  <a:pt x="49280" y="16960"/>
                </a:lnTo>
                <a:lnTo>
                  <a:pt x="50470" y="18080"/>
                </a:lnTo>
                <a:lnTo>
                  <a:pt x="50940" y="18340"/>
                </a:lnTo>
                <a:lnTo>
                  <a:pt x="50760" y="18050"/>
                </a:lnTo>
                <a:lnTo>
                  <a:pt x="50650" y="17780"/>
                </a:lnTo>
                <a:lnTo>
                  <a:pt x="50700" y="17590"/>
                </a:lnTo>
                <a:lnTo>
                  <a:pt x="51020" y="17510"/>
                </a:lnTo>
                <a:lnTo>
                  <a:pt x="51170" y="17610"/>
                </a:lnTo>
                <a:lnTo>
                  <a:pt x="51420" y="18340"/>
                </a:lnTo>
                <a:lnTo>
                  <a:pt x="51640" y="18780"/>
                </a:lnTo>
                <a:lnTo>
                  <a:pt x="52520" y="20540"/>
                </a:lnTo>
                <a:lnTo>
                  <a:pt x="52340" y="20480"/>
                </a:lnTo>
                <a:lnTo>
                  <a:pt x="51850" y="20290"/>
                </a:lnTo>
                <a:lnTo>
                  <a:pt x="51550" y="20290"/>
                </a:lnTo>
                <a:lnTo>
                  <a:pt x="51420" y="20620"/>
                </a:lnTo>
                <a:lnTo>
                  <a:pt x="51600" y="20700"/>
                </a:lnTo>
                <a:lnTo>
                  <a:pt x="51970" y="20770"/>
                </a:lnTo>
                <a:lnTo>
                  <a:pt x="52310" y="20980"/>
                </a:lnTo>
                <a:lnTo>
                  <a:pt x="52310" y="21010"/>
                </a:lnTo>
                <a:lnTo>
                  <a:pt x="52360" y="21510"/>
                </a:lnTo>
                <a:lnTo>
                  <a:pt x="52520" y="21510"/>
                </a:lnTo>
                <a:lnTo>
                  <a:pt x="52590" y="21380"/>
                </a:lnTo>
                <a:lnTo>
                  <a:pt x="52660" y="21320"/>
                </a:lnTo>
                <a:lnTo>
                  <a:pt x="52740" y="21280"/>
                </a:lnTo>
                <a:lnTo>
                  <a:pt x="52850" y="21210"/>
                </a:lnTo>
                <a:lnTo>
                  <a:pt x="52960" y="21670"/>
                </a:lnTo>
                <a:lnTo>
                  <a:pt x="52980" y="21730"/>
                </a:lnTo>
                <a:lnTo>
                  <a:pt x="53300" y="22480"/>
                </a:lnTo>
                <a:lnTo>
                  <a:pt x="53740" y="23150"/>
                </a:lnTo>
                <a:lnTo>
                  <a:pt x="54190" y="23440"/>
                </a:lnTo>
                <a:lnTo>
                  <a:pt x="54220" y="23470"/>
                </a:lnTo>
                <a:lnTo>
                  <a:pt x="54270" y="23510"/>
                </a:lnTo>
                <a:lnTo>
                  <a:pt x="54270" y="23680"/>
                </a:lnTo>
                <a:lnTo>
                  <a:pt x="54160" y="23840"/>
                </a:lnTo>
                <a:lnTo>
                  <a:pt x="53950" y="23920"/>
                </a:lnTo>
                <a:lnTo>
                  <a:pt x="53890" y="23850"/>
                </a:lnTo>
                <a:lnTo>
                  <a:pt x="53630" y="23440"/>
                </a:lnTo>
                <a:lnTo>
                  <a:pt x="53360" y="23290"/>
                </a:lnTo>
                <a:lnTo>
                  <a:pt x="52730" y="23130"/>
                </a:lnTo>
                <a:lnTo>
                  <a:pt x="52360" y="22960"/>
                </a:lnTo>
                <a:lnTo>
                  <a:pt x="52530" y="23200"/>
                </a:lnTo>
                <a:lnTo>
                  <a:pt x="52620" y="23330"/>
                </a:lnTo>
                <a:lnTo>
                  <a:pt x="53450" y="24110"/>
                </a:lnTo>
                <a:lnTo>
                  <a:pt x="53450" y="2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