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Maḍakalapuva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Sri Lanka • State Map | Fully Editable Vector Shape</a:t>
            </a:r>
          </a:p>
        </p:txBody>
      </p:sp>
      <p:sp>
        <p:nvSpPr>
          <p:cNvPr id="101" name="Maḍakalapu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80" y="41240"/>
                </a:moveTo>
                <a:lnTo>
                  <a:pt x="62770" y="41110"/>
                </a:lnTo>
                <a:lnTo>
                  <a:pt x="64840" y="41330"/>
                </a:lnTo>
                <a:lnTo>
                  <a:pt x="64910" y="41570"/>
                </a:lnTo>
                <a:lnTo>
                  <a:pt x="65390" y="43200"/>
                </a:lnTo>
                <a:lnTo>
                  <a:pt x="65570" y="44260"/>
                </a:lnTo>
                <a:lnTo>
                  <a:pt x="65150" y="44840"/>
                </a:lnTo>
                <a:lnTo>
                  <a:pt x="64920" y="43880"/>
                </a:lnTo>
                <a:lnTo>
                  <a:pt x="64890" y="43740"/>
                </a:lnTo>
                <a:lnTo>
                  <a:pt x="64530" y="42770"/>
                </a:lnTo>
                <a:lnTo>
                  <a:pt x="64370" y="42770"/>
                </a:lnTo>
                <a:lnTo>
                  <a:pt x="64340" y="43510"/>
                </a:lnTo>
                <a:lnTo>
                  <a:pt x="64370" y="43740"/>
                </a:lnTo>
                <a:lnTo>
                  <a:pt x="64350" y="43730"/>
                </a:lnTo>
                <a:lnTo>
                  <a:pt x="64330" y="43800"/>
                </a:lnTo>
                <a:lnTo>
                  <a:pt x="64330" y="43920"/>
                </a:lnTo>
                <a:lnTo>
                  <a:pt x="64370" y="44060"/>
                </a:lnTo>
                <a:lnTo>
                  <a:pt x="64440" y="44150"/>
                </a:lnTo>
                <a:lnTo>
                  <a:pt x="64640" y="44210"/>
                </a:lnTo>
                <a:lnTo>
                  <a:pt x="64680" y="44280"/>
                </a:lnTo>
                <a:lnTo>
                  <a:pt x="64870" y="44770"/>
                </a:lnTo>
                <a:lnTo>
                  <a:pt x="65270" y="45070"/>
                </a:lnTo>
                <a:lnTo>
                  <a:pt x="65660" y="45040"/>
                </a:lnTo>
                <a:lnTo>
                  <a:pt x="65790" y="44540"/>
                </a:lnTo>
                <a:lnTo>
                  <a:pt x="65940" y="44540"/>
                </a:lnTo>
                <a:lnTo>
                  <a:pt x="66080" y="44800"/>
                </a:lnTo>
                <a:lnTo>
                  <a:pt x="66120" y="44870"/>
                </a:lnTo>
                <a:lnTo>
                  <a:pt x="66310" y="45710"/>
                </a:lnTo>
                <a:lnTo>
                  <a:pt x="66500" y="46040"/>
                </a:lnTo>
                <a:lnTo>
                  <a:pt x="66760" y="46320"/>
                </a:lnTo>
                <a:lnTo>
                  <a:pt x="66930" y="46590"/>
                </a:lnTo>
                <a:lnTo>
                  <a:pt x="67210" y="47250"/>
                </a:lnTo>
                <a:lnTo>
                  <a:pt x="67320" y="47140"/>
                </a:lnTo>
                <a:lnTo>
                  <a:pt x="67470" y="47030"/>
                </a:lnTo>
                <a:lnTo>
                  <a:pt x="67540" y="46920"/>
                </a:lnTo>
                <a:lnTo>
                  <a:pt x="67640" y="47140"/>
                </a:lnTo>
                <a:lnTo>
                  <a:pt x="67540" y="47250"/>
                </a:lnTo>
                <a:lnTo>
                  <a:pt x="67590" y="47340"/>
                </a:lnTo>
                <a:lnTo>
                  <a:pt x="67640" y="47390"/>
                </a:lnTo>
                <a:lnTo>
                  <a:pt x="67640" y="47400"/>
                </a:lnTo>
                <a:lnTo>
                  <a:pt x="67670" y="47450"/>
                </a:lnTo>
                <a:lnTo>
                  <a:pt x="67680" y="47560"/>
                </a:lnTo>
                <a:lnTo>
                  <a:pt x="67690" y="47550"/>
                </a:lnTo>
                <a:lnTo>
                  <a:pt x="67800" y="47460"/>
                </a:lnTo>
                <a:lnTo>
                  <a:pt x="68040" y="47340"/>
                </a:lnTo>
                <a:lnTo>
                  <a:pt x="68160" y="47250"/>
                </a:lnTo>
                <a:lnTo>
                  <a:pt x="68210" y="47380"/>
                </a:lnTo>
                <a:lnTo>
                  <a:pt x="68280" y="47540"/>
                </a:lnTo>
                <a:lnTo>
                  <a:pt x="68230" y="47730"/>
                </a:lnTo>
                <a:lnTo>
                  <a:pt x="68150" y="47920"/>
                </a:lnTo>
                <a:lnTo>
                  <a:pt x="68150" y="48060"/>
                </a:lnTo>
                <a:lnTo>
                  <a:pt x="68160" y="48200"/>
                </a:lnTo>
                <a:lnTo>
                  <a:pt x="68320" y="48520"/>
                </a:lnTo>
                <a:lnTo>
                  <a:pt x="68600" y="48740"/>
                </a:lnTo>
                <a:lnTo>
                  <a:pt x="68790" y="48880"/>
                </a:lnTo>
                <a:lnTo>
                  <a:pt x="68960" y="49160"/>
                </a:lnTo>
                <a:lnTo>
                  <a:pt x="68850" y="49170"/>
                </a:lnTo>
                <a:lnTo>
                  <a:pt x="68800" y="49200"/>
                </a:lnTo>
                <a:lnTo>
                  <a:pt x="68730" y="49250"/>
                </a:lnTo>
                <a:lnTo>
                  <a:pt x="68680" y="49280"/>
                </a:lnTo>
                <a:lnTo>
                  <a:pt x="68640" y="49300"/>
                </a:lnTo>
                <a:lnTo>
                  <a:pt x="68570" y="49560"/>
                </a:lnTo>
                <a:lnTo>
                  <a:pt x="68510" y="49810"/>
                </a:lnTo>
                <a:lnTo>
                  <a:pt x="68780" y="50600"/>
                </a:lnTo>
                <a:lnTo>
                  <a:pt x="68920" y="50770"/>
                </a:lnTo>
                <a:lnTo>
                  <a:pt x="69250" y="51150"/>
                </a:lnTo>
                <a:lnTo>
                  <a:pt x="69260" y="51150"/>
                </a:lnTo>
                <a:lnTo>
                  <a:pt x="69740" y="51060"/>
                </a:lnTo>
                <a:lnTo>
                  <a:pt x="69900" y="51060"/>
                </a:lnTo>
                <a:lnTo>
                  <a:pt x="70060" y="51550"/>
                </a:lnTo>
                <a:lnTo>
                  <a:pt x="70240" y="51850"/>
                </a:lnTo>
                <a:lnTo>
                  <a:pt x="70300" y="51940"/>
                </a:lnTo>
                <a:lnTo>
                  <a:pt x="71290" y="52980"/>
                </a:lnTo>
                <a:lnTo>
                  <a:pt x="71610" y="53490"/>
                </a:lnTo>
                <a:lnTo>
                  <a:pt x="71670" y="53940"/>
                </a:lnTo>
                <a:lnTo>
                  <a:pt x="71160" y="54100"/>
                </a:lnTo>
                <a:lnTo>
                  <a:pt x="70920" y="53940"/>
                </a:lnTo>
                <a:lnTo>
                  <a:pt x="70360" y="53210"/>
                </a:lnTo>
                <a:lnTo>
                  <a:pt x="70060" y="52960"/>
                </a:lnTo>
                <a:lnTo>
                  <a:pt x="69680" y="52820"/>
                </a:lnTo>
                <a:lnTo>
                  <a:pt x="69670" y="52820"/>
                </a:lnTo>
                <a:lnTo>
                  <a:pt x="69630" y="52820"/>
                </a:lnTo>
                <a:lnTo>
                  <a:pt x="69360" y="52840"/>
                </a:lnTo>
                <a:lnTo>
                  <a:pt x="69120" y="53090"/>
                </a:lnTo>
                <a:lnTo>
                  <a:pt x="68960" y="53610"/>
                </a:lnTo>
                <a:lnTo>
                  <a:pt x="69230" y="53730"/>
                </a:lnTo>
                <a:lnTo>
                  <a:pt x="69500" y="53770"/>
                </a:lnTo>
                <a:lnTo>
                  <a:pt x="69730" y="53680"/>
                </a:lnTo>
                <a:lnTo>
                  <a:pt x="69900" y="53450"/>
                </a:lnTo>
                <a:lnTo>
                  <a:pt x="70170" y="53550"/>
                </a:lnTo>
                <a:lnTo>
                  <a:pt x="70420" y="53670"/>
                </a:lnTo>
                <a:lnTo>
                  <a:pt x="70510" y="53780"/>
                </a:lnTo>
                <a:lnTo>
                  <a:pt x="70570" y="53850"/>
                </a:lnTo>
                <a:lnTo>
                  <a:pt x="70530" y="54100"/>
                </a:lnTo>
                <a:lnTo>
                  <a:pt x="70840" y="54380"/>
                </a:lnTo>
                <a:lnTo>
                  <a:pt x="71140" y="54670"/>
                </a:lnTo>
                <a:lnTo>
                  <a:pt x="71380" y="54950"/>
                </a:lnTo>
                <a:lnTo>
                  <a:pt x="71630" y="55370"/>
                </a:lnTo>
                <a:lnTo>
                  <a:pt x="71510" y="55510"/>
                </a:lnTo>
                <a:lnTo>
                  <a:pt x="71480" y="55640"/>
                </a:lnTo>
                <a:lnTo>
                  <a:pt x="71520" y="55800"/>
                </a:lnTo>
                <a:lnTo>
                  <a:pt x="71630" y="56020"/>
                </a:lnTo>
                <a:lnTo>
                  <a:pt x="71780" y="55840"/>
                </a:lnTo>
                <a:lnTo>
                  <a:pt x="71690" y="55530"/>
                </a:lnTo>
                <a:lnTo>
                  <a:pt x="71960" y="55620"/>
                </a:lnTo>
                <a:lnTo>
                  <a:pt x="72500" y="56020"/>
                </a:lnTo>
                <a:lnTo>
                  <a:pt x="72630" y="56200"/>
                </a:lnTo>
                <a:lnTo>
                  <a:pt x="73050" y="57290"/>
                </a:lnTo>
                <a:lnTo>
                  <a:pt x="73020" y="57330"/>
                </a:lnTo>
                <a:lnTo>
                  <a:pt x="72890" y="57920"/>
                </a:lnTo>
                <a:lnTo>
                  <a:pt x="72910" y="57990"/>
                </a:lnTo>
                <a:lnTo>
                  <a:pt x="72910" y="58000"/>
                </a:lnTo>
                <a:lnTo>
                  <a:pt x="73020" y="58220"/>
                </a:lnTo>
                <a:lnTo>
                  <a:pt x="73050" y="58310"/>
                </a:lnTo>
                <a:lnTo>
                  <a:pt x="72960" y="58470"/>
                </a:lnTo>
                <a:lnTo>
                  <a:pt x="72790" y="58600"/>
                </a:lnTo>
                <a:lnTo>
                  <a:pt x="72690" y="58740"/>
                </a:lnTo>
                <a:lnTo>
                  <a:pt x="72810" y="58950"/>
                </a:lnTo>
                <a:lnTo>
                  <a:pt x="72930" y="59100"/>
                </a:lnTo>
                <a:lnTo>
                  <a:pt x="72960" y="59210"/>
                </a:lnTo>
                <a:lnTo>
                  <a:pt x="72970" y="59230"/>
                </a:lnTo>
                <a:lnTo>
                  <a:pt x="73040" y="59360"/>
                </a:lnTo>
                <a:lnTo>
                  <a:pt x="73210" y="59510"/>
                </a:lnTo>
                <a:lnTo>
                  <a:pt x="72960" y="59690"/>
                </a:lnTo>
                <a:lnTo>
                  <a:pt x="72980" y="59780"/>
                </a:lnTo>
                <a:lnTo>
                  <a:pt x="72540" y="59850"/>
                </a:lnTo>
                <a:lnTo>
                  <a:pt x="71910" y="59950"/>
                </a:lnTo>
                <a:lnTo>
                  <a:pt x="71440" y="60330"/>
                </a:lnTo>
                <a:lnTo>
                  <a:pt x="70630" y="61130"/>
                </a:lnTo>
                <a:lnTo>
                  <a:pt x="70470" y="60750"/>
                </a:lnTo>
                <a:lnTo>
                  <a:pt x="70400" y="59440"/>
                </a:lnTo>
                <a:lnTo>
                  <a:pt x="70220" y="58870"/>
                </a:lnTo>
                <a:lnTo>
                  <a:pt x="70210" y="58280"/>
                </a:lnTo>
                <a:lnTo>
                  <a:pt x="69670" y="58590"/>
                </a:lnTo>
                <a:lnTo>
                  <a:pt x="68130" y="58750"/>
                </a:lnTo>
                <a:lnTo>
                  <a:pt x="66620" y="58490"/>
                </a:lnTo>
                <a:lnTo>
                  <a:pt x="66230" y="58110"/>
                </a:lnTo>
                <a:lnTo>
                  <a:pt x="65500" y="57670"/>
                </a:lnTo>
                <a:lnTo>
                  <a:pt x="65290" y="57330"/>
                </a:lnTo>
                <a:lnTo>
                  <a:pt x="65240" y="56940"/>
                </a:lnTo>
                <a:lnTo>
                  <a:pt x="65470" y="56260"/>
                </a:lnTo>
                <a:lnTo>
                  <a:pt x="65500" y="55570"/>
                </a:lnTo>
                <a:lnTo>
                  <a:pt x="64770" y="55420"/>
                </a:lnTo>
                <a:lnTo>
                  <a:pt x="64070" y="55220"/>
                </a:lnTo>
                <a:lnTo>
                  <a:pt x="63560" y="54740"/>
                </a:lnTo>
                <a:lnTo>
                  <a:pt x="62770" y="53590"/>
                </a:lnTo>
                <a:lnTo>
                  <a:pt x="62160" y="53390"/>
                </a:lnTo>
                <a:lnTo>
                  <a:pt x="61420" y="53430"/>
                </a:lnTo>
                <a:lnTo>
                  <a:pt x="60790" y="53310"/>
                </a:lnTo>
                <a:lnTo>
                  <a:pt x="60460" y="51510"/>
                </a:lnTo>
                <a:lnTo>
                  <a:pt x="60670" y="49720"/>
                </a:lnTo>
                <a:lnTo>
                  <a:pt x="60840" y="49040"/>
                </a:lnTo>
                <a:lnTo>
                  <a:pt x="61360" y="48690"/>
                </a:lnTo>
                <a:lnTo>
                  <a:pt x="62020" y="48600"/>
                </a:lnTo>
                <a:lnTo>
                  <a:pt x="62850" y="48710"/>
                </a:lnTo>
                <a:lnTo>
                  <a:pt x="63070" y="48690"/>
                </a:lnTo>
                <a:lnTo>
                  <a:pt x="62880" y="47830"/>
                </a:lnTo>
                <a:lnTo>
                  <a:pt x="62490" y="46990"/>
                </a:lnTo>
                <a:lnTo>
                  <a:pt x="62320" y="46130"/>
                </a:lnTo>
                <a:lnTo>
                  <a:pt x="62510" y="42460"/>
                </a:lnTo>
                <a:lnTo>
                  <a:pt x="62380" y="41240"/>
                </a:lnTo>
                <a:close/>
                <a:moveTo>
                  <a:pt x="72260" y="55140"/>
                </a:moveTo>
                <a:lnTo>
                  <a:pt x="72220" y="54890"/>
                </a:lnTo>
                <a:lnTo>
                  <a:pt x="72130" y="54700"/>
                </a:lnTo>
                <a:lnTo>
                  <a:pt x="72020" y="54470"/>
                </a:lnTo>
                <a:lnTo>
                  <a:pt x="71950" y="54240"/>
                </a:lnTo>
                <a:lnTo>
                  <a:pt x="71960" y="54000"/>
                </a:lnTo>
                <a:lnTo>
                  <a:pt x="72030" y="53790"/>
                </a:lnTo>
                <a:lnTo>
                  <a:pt x="72060" y="53560"/>
                </a:lnTo>
                <a:lnTo>
                  <a:pt x="71950" y="53290"/>
                </a:lnTo>
                <a:lnTo>
                  <a:pt x="72240" y="53580"/>
                </a:lnTo>
                <a:lnTo>
                  <a:pt x="72530" y="54250"/>
                </a:lnTo>
                <a:lnTo>
                  <a:pt x="72730" y="54560"/>
                </a:lnTo>
                <a:lnTo>
                  <a:pt x="72780" y="54690"/>
                </a:lnTo>
                <a:lnTo>
                  <a:pt x="73000" y="55270"/>
                </a:lnTo>
                <a:lnTo>
                  <a:pt x="73560" y="56160"/>
                </a:lnTo>
                <a:lnTo>
                  <a:pt x="73820" y="56580"/>
                </a:lnTo>
                <a:lnTo>
                  <a:pt x="74210" y="58600"/>
                </a:lnTo>
                <a:lnTo>
                  <a:pt x="74210" y="58610"/>
                </a:lnTo>
                <a:lnTo>
                  <a:pt x="74190" y="59070"/>
                </a:lnTo>
                <a:lnTo>
                  <a:pt x="73850" y="59350"/>
                </a:lnTo>
                <a:lnTo>
                  <a:pt x="73530" y="59100"/>
                </a:lnTo>
                <a:lnTo>
                  <a:pt x="73430" y="58990"/>
                </a:lnTo>
                <a:lnTo>
                  <a:pt x="73380" y="58940"/>
                </a:lnTo>
                <a:lnTo>
                  <a:pt x="73370" y="58830"/>
                </a:lnTo>
                <a:lnTo>
                  <a:pt x="73350" y="58710"/>
                </a:lnTo>
                <a:lnTo>
                  <a:pt x="73350" y="58660"/>
                </a:lnTo>
                <a:lnTo>
                  <a:pt x="73450" y="57200"/>
                </a:lnTo>
                <a:lnTo>
                  <a:pt x="73380" y="56700"/>
                </a:lnTo>
                <a:lnTo>
                  <a:pt x="73130" y="56480"/>
                </a:lnTo>
                <a:lnTo>
                  <a:pt x="73030" y="56270"/>
                </a:lnTo>
                <a:lnTo>
                  <a:pt x="72260" y="55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