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Mannārama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annār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600" y="18390"/>
                </a:moveTo>
                <a:lnTo>
                  <a:pt x="36630" y="19190"/>
                </a:lnTo>
                <a:lnTo>
                  <a:pt x="36770" y="19950"/>
                </a:lnTo>
                <a:lnTo>
                  <a:pt x="37190" y="20630"/>
                </a:lnTo>
                <a:lnTo>
                  <a:pt x="37240" y="20790"/>
                </a:lnTo>
                <a:lnTo>
                  <a:pt x="37260" y="20970"/>
                </a:lnTo>
                <a:lnTo>
                  <a:pt x="37250" y="21320"/>
                </a:lnTo>
                <a:lnTo>
                  <a:pt x="37160" y="21660"/>
                </a:lnTo>
                <a:lnTo>
                  <a:pt x="37210" y="22210"/>
                </a:lnTo>
                <a:lnTo>
                  <a:pt x="37180" y="22690"/>
                </a:lnTo>
                <a:lnTo>
                  <a:pt x="36670" y="22860"/>
                </a:lnTo>
                <a:lnTo>
                  <a:pt x="36570" y="23090"/>
                </a:lnTo>
                <a:lnTo>
                  <a:pt x="36490" y="23350"/>
                </a:lnTo>
                <a:lnTo>
                  <a:pt x="36370" y="23610"/>
                </a:lnTo>
                <a:lnTo>
                  <a:pt x="36290" y="23880"/>
                </a:lnTo>
                <a:lnTo>
                  <a:pt x="36400" y="24090"/>
                </a:lnTo>
                <a:lnTo>
                  <a:pt x="36510" y="24250"/>
                </a:lnTo>
                <a:lnTo>
                  <a:pt x="36210" y="25090"/>
                </a:lnTo>
                <a:lnTo>
                  <a:pt x="40020" y="24890"/>
                </a:lnTo>
                <a:lnTo>
                  <a:pt x="40640" y="25180"/>
                </a:lnTo>
                <a:lnTo>
                  <a:pt x="41000" y="25750"/>
                </a:lnTo>
                <a:lnTo>
                  <a:pt x="41350" y="26650"/>
                </a:lnTo>
                <a:lnTo>
                  <a:pt x="41230" y="27460"/>
                </a:lnTo>
                <a:lnTo>
                  <a:pt x="40000" y="27920"/>
                </a:lnTo>
                <a:lnTo>
                  <a:pt x="38700" y="28080"/>
                </a:lnTo>
                <a:lnTo>
                  <a:pt x="37860" y="27990"/>
                </a:lnTo>
                <a:lnTo>
                  <a:pt x="37220" y="28350"/>
                </a:lnTo>
                <a:lnTo>
                  <a:pt x="36870" y="29130"/>
                </a:lnTo>
                <a:lnTo>
                  <a:pt x="36280" y="29190"/>
                </a:lnTo>
                <a:lnTo>
                  <a:pt x="36190" y="29540"/>
                </a:lnTo>
                <a:lnTo>
                  <a:pt x="36190" y="29840"/>
                </a:lnTo>
                <a:lnTo>
                  <a:pt x="36730" y="30260"/>
                </a:lnTo>
                <a:lnTo>
                  <a:pt x="37610" y="31390"/>
                </a:lnTo>
                <a:lnTo>
                  <a:pt x="35360" y="31980"/>
                </a:lnTo>
                <a:lnTo>
                  <a:pt x="34230" y="31970"/>
                </a:lnTo>
                <a:lnTo>
                  <a:pt x="33210" y="31550"/>
                </a:lnTo>
                <a:lnTo>
                  <a:pt x="33390" y="32920"/>
                </a:lnTo>
                <a:lnTo>
                  <a:pt x="33340" y="35080"/>
                </a:lnTo>
                <a:lnTo>
                  <a:pt x="33120" y="35050"/>
                </a:lnTo>
                <a:lnTo>
                  <a:pt x="32930" y="34960"/>
                </a:lnTo>
                <a:lnTo>
                  <a:pt x="32310" y="34610"/>
                </a:lnTo>
                <a:lnTo>
                  <a:pt x="31720" y="34360"/>
                </a:lnTo>
                <a:lnTo>
                  <a:pt x="31040" y="34300"/>
                </a:lnTo>
                <a:lnTo>
                  <a:pt x="30430" y="34070"/>
                </a:lnTo>
                <a:lnTo>
                  <a:pt x="30170" y="33910"/>
                </a:lnTo>
                <a:lnTo>
                  <a:pt x="30260" y="33820"/>
                </a:lnTo>
                <a:lnTo>
                  <a:pt x="30290" y="33700"/>
                </a:lnTo>
                <a:lnTo>
                  <a:pt x="30520" y="32990"/>
                </a:lnTo>
                <a:lnTo>
                  <a:pt x="30550" y="32960"/>
                </a:lnTo>
                <a:lnTo>
                  <a:pt x="30570" y="32940"/>
                </a:lnTo>
                <a:lnTo>
                  <a:pt x="30620" y="32740"/>
                </a:lnTo>
                <a:lnTo>
                  <a:pt x="30840" y="32270"/>
                </a:lnTo>
                <a:lnTo>
                  <a:pt x="31040" y="30000"/>
                </a:lnTo>
                <a:lnTo>
                  <a:pt x="30490" y="28550"/>
                </a:lnTo>
                <a:lnTo>
                  <a:pt x="30530" y="28300"/>
                </a:lnTo>
                <a:lnTo>
                  <a:pt x="30570" y="26650"/>
                </a:lnTo>
                <a:lnTo>
                  <a:pt x="30570" y="26630"/>
                </a:lnTo>
                <a:lnTo>
                  <a:pt x="30520" y="26070"/>
                </a:lnTo>
                <a:lnTo>
                  <a:pt x="30450" y="25800"/>
                </a:lnTo>
                <a:lnTo>
                  <a:pt x="30330" y="25600"/>
                </a:lnTo>
                <a:lnTo>
                  <a:pt x="30230" y="25360"/>
                </a:lnTo>
                <a:lnTo>
                  <a:pt x="30450" y="25250"/>
                </a:lnTo>
                <a:lnTo>
                  <a:pt x="30760" y="25190"/>
                </a:lnTo>
                <a:lnTo>
                  <a:pt x="30960" y="25130"/>
                </a:lnTo>
                <a:lnTo>
                  <a:pt x="32300" y="23920"/>
                </a:lnTo>
                <a:lnTo>
                  <a:pt x="33000" y="23570"/>
                </a:lnTo>
                <a:lnTo>
                  <a:pt x="33290" y="23320"/>
                </a:lnTo>
                <a:lnTo>
                  <a:pt x="33440" y="22750"/>
                </a:lnTo>
                <a:lnTo>
                  <a:pt x="33720" y="22160"/>
                </a:lnTo>
                <a:lnTo>
                  <a:pt x="33870" y="21350"/>
                </a:lnTo>
                <a:lnTo>
                  <a:pt x="34620" y="19430"/>
                </a:lnTo>
                <a:lnTo>
                  <a:pt x="34640" y="19320"/>
                </a:lnTo>
                <a:lnTo>
                  <a:pt x="34710" y="19040"/>
                </a:lnTo>
                <a:lnTo>
                  <a:pt x="34880" y="19040"/>
                </a:lnTo>
                <a:lnTo>
                  <a:pt x="35670" y="18970"/>
                </a:lnTo>
                <a:lnTo>
                  <a:pt x="36160" y="18720"/>
                </a:lnTo>
                <a:lnTo>
                  <a:pt x="36600" y="18390"/>
                </a:lnTo>
                <a:close/>
                <a:moveTo>
                  <a:pt x="25590" y="22160"/>
                </a:moveTo>
                <a:lnTo>
                  <a:pt x="25330" y="22060"/>
                </a:lnTo>
                <a:lnTo>
                  <a:pt x="25220" y="21840"/>
                </a:lnTo>
                <a:lnTo>
                  <a:pt x="25290" y="21610"/>
                </a:lnTo>
                <a:lnTo>
                  <a:pt x="25590" y="21510"/>
                </a:lnTo>
                <a:lnTo>
                  <a:pt x="26620" y="21510"/>
                </a:lnTo>
                <a:lnTo>
                  <a:pt x="27080" y="21630"/>
                </a:lnTo>
                <a:lnTo>
                  <a:pt x="27550" y="21750"/>
                </a:lnTo>
                <a:lnTo>
                  <a:pt x="28530" y="22130"/>
                </a:lnTo>
                <a:lnTo>
                  <a:pt x="29470" y="22670"/>
                </a:lnTo>
                <a:lnTo>
                  <a:pt x="30260" y="23440"/>
                </a:lnTo>
                <a:lnTo>
                  <a:pt x="30250" y="23440"/>
                </a:lnTo>
                <a:lnTo>
                  <a:pt x="29880" y="23360"/>
                </a:lnTo>
                <a:lnTo>
                  <a:pt x="29210" y="23030"/>
                </a:lnTo>
                <a:lnTo>
                  <a:pt x="28820" y="22960"/>
                </a:lnTo>
                <a:lnTo>
                  <a:pt x="29420" y="23640"/>
                </a:lnTo>
                <a:lnTo>
                  <a:pt x="29890" y="24180"/>
                </a:lnTo>
                <a:lnTo>
                  <a:pt x="30100" y="24550"/>
                </a:lnTo>
                <a:lnTo>
                  <a:pt x="29550" y="24480"/>
                </a:lnTo>
                <a:lnTo>
                  <a:pt x="29190" y="24200"/>
                </a:lnTo>
                <a:lnTo>
                  <a:pt x="28940" y="23900"/>
                </a:lnTo>
                <a:lnTo>
                  <a:pt x="28750" y="23760"/>
                </a:lnTo>
                <a:lnTo>
                  <a:pt x="28520" y="23640"/>
                </a:lnTo>
                <a:lnTo>
                  <a:pt x="27570" y="22790"/>
                </a:lnTo>
                <a:lnTo>
                  <a:pt x="27100" y="22580"/>
                </a:lnTo>
                <a:lnTo>
                  <a:pt x="26620" y="22360"/>
                </a:lnTo>
                <a:lnTo>
                  <a:pt x="26280" y="22270"/>
                </a:lnTo>
                <a:lnTo>
                  <a:pt x="26100" y="22220"/>
                </a:lnTo>
                <a:lnTo>
                  <a:pt x="25590" y="2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